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4"/>
    <p:sldMasterId id="2147483714" r:id="rId5"/>
  </p:sldMasterIdLst>
  <p:notesMasterIdLst>
    <p:notesMasterId r:id="rId29"/>
  </p:notesMasterIdLst>
  <p:handoutMasterIdLst>
    <p:handoutMasterId r:id="rId30"/>
  </p:handoutMasterIdLst>
  <p:sldIdLst>
    <p:sldId id="337" r:id="rId6"/>
    <p:sldId id="669" r:id="rId7"/>
    <p:sldId id="761" r:id="rId8"/>
    <p:sldId id="705" r:id="rId9"/>
    <p:sldId id="774" r:id="rId10"/>
    <p:sldId id="723" r:id="rId11"/>
    <p:sldId id="783" r:id="rId12"/>
    <p:sldId id="721" r:id="rId13"/>
    <p:sldId id="725" r:id="rId14"/>
    <p:sldId id="764" r:id="rId15"/>
    <p:sldId id="717" r:id="rId16"/>
    <p:sldId id="763" r:id="rId17"/>
    <p:sldId id="728" r:id="rId18"/>
    <p:sldId id="730" r:id="rId19"/>
    <p:sldId id="765" r:id="rId20"/>
    <p:sldId id="720" r:id="rId21"/>
    <p:sldId id="731" r:id="rId22"/>
    <p:sldId id="775" r:id="rId23"/>
    <p:sldId id="768" r:id="rId24"/>
    <p:sldId id="767" r:id="rId25"/>
    <p:sldId id="772" r:id="rId26"/>
    <p:sldId id="773" r:id="rId27"/>
    <p:sldId id="762" r:id="rId28"/>
  </p:sldIdLst>
  <p:sldSz cx="9144000" cy="5143500" type="screen16x9"/>
  <p:notesSz cx="6669088" cy="9926638"/>
  <p:defaultTextStyle>
    <a:defPPr>
      <a:defRPr lang="en-GB"/>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925">
          <p15:clr>
            <a:srgbClr val="A4A3A4"/>
          </p15:clr>
        </p15:guide>
      </p15:sldGuideLst>
    </p:ext>
    <p:ext uri="{2D200454-40CA-4A62-9FC3-DE9A4176ACB9}">
      <p15:notesGuideLst xmlns:p15="http://schemas.microsoft.com/office/powerpoint/2012/main">
        <p15:guide id="1" orient="horz" pos="3127" userDrawn="1">
          <p15:clr>
            <a:srgbClr val="A4A3A4"/>
          </p15:clr>
        </p15:guide>
        <p15:guide id="2" pos="2099"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470A92-6FA4-118A-670D-9644FC55239E}" name="RAMBAKA Dace (ERCEA)" initials="RD(" userId="S::Dace.RAMBAKA@ec.europa.eu::e9e34e0c-aab5-47d3-b302-2d7b3c284d67" providerId="AD"/>
  <p188:author id="{BA333A94-2378-93FE-4BA3-99E745BF0507}" name="STAESSENS Wieland (ERCEA)" initials="SW(" userId="S::Wieland.STAESSENS@ec.europa.eu::2ca9cbdb-c756-4479-8861-857238d61af8" providerId="AD"/>
  <p188:author id="{D3669BA5-B432-892C-2A91-51B7A0C67EB4}" name="LABASTIDA Jose (ERCEA)" initials="LJ(" userId="S::Jose.LABASTIDA@ec.europa.eu::de4514a4-4619-4d8e-8177-a9da5c2e6ed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MBAKA Dace (ERCEA)" initials="RD(" lastIdx="3" clrIdx="0">
    <p:extLst>
      <p:ext uri="{19B8F6BF-5375-455C-9EA6-DF929625EA0E}">
        <p15:presenceInfo xmlns:p15="http://schemas.microsoft.com/office/powerpoint/2012/main" userId="S-1-5-21-1606980848-2025429265-839522115-84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02140"/>
    <a:srgbClr val="FBCAA2"/>
    <a:srgbClr val="000000"/>
    <a:srgbClr val="008000"/>
    <a:srgbClr val="1F497D"/>
    <a:srgbClr val="FFFFFF"/>
    <a:srgbClr val="FAF5F5"/>
    <a:srgbClr val="5791D7"/>
    <a:srgbClr val="83AE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42" autoAdjust="0"/>
    <p:restoredTop sz="78973" autoAdjust="0"/>
  </p:normalViewPr>
  <p:slideViewPr>
    <p:cSldViewPr showGuides="1">
      <p:cViewPr varScale="1">
        <p:scale>
          <a:sx n="132" d="100"/>
          <a:sy n="132" d="100"/>
        </p:scale>
        <p:origin x="1848" y="168"/>
      </p:cViewPr>
      <p:guideLst>
        <p:guide orient="horz" pos="1620"/>
        <p:guide pos="2925"/>
      </p:guideLst>
    </p:cSldViewPr>
  </p:slideViewPr>
  <p:outlineViewPr>
    <p:cViewPr>
      <p:scale>
        <a:sx n="33" d="100"/>
        <a:sy n="33" d="100"/>
      </p:scale>
      <p:origin x="0" y="-1772"/>
    </p:cViewPr>
  </p:outlineViewPr>
  <p:notesTextViewPr>
    <p:cViewPr>
      <p:scale>
        <a:sx n="1" d="1"/>
        <a:sy n="1" d="1"/>
      </p:scale>
      <p:origin x="0" y="0"/>
    </p:cViewPr>
  </p:notesTextViewPr>
  <p:sorterViewPr>
    <p:cViewPr>
      <p:scale>
        <a:sx n="150" d="100"/>
        <a:sy n="150" d="100"/>
      </p:scale>
      <p:origin x="0" y="-2992"/>
    </p:cViewPr>
  </p:sorterViewPr>
  <p:notesViewPr>
    <p:cSldViewPr showGuides="1">
      <p:cViewPr>
        <p:scale>
          <a:sx n="110" d="100"/>
          <a:sy n="110" d="100"/>
        </p:scale>
        <p:origin x="-2208" y="-58"/>
      </p:cViewPr>
      <p:guideLst>
        <p:guide orient="horz" pos="3127"/>
        <p:guide pos="2099"/>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2" y="6"/>
            <a:ext cx="6669088" cy="1005776"/>
          </a:xfrm>
          <a:prstGeom prst="rect">
            <a:avLst/>
          </a:prstGeom>
          <a:noFill/>
          <a:ln w="9525">
            <a:noFill/>
            <a:miter lim="800000"/>
            <a:headEnd/>
            <a:tailEnd/>
          </a:ln>
        </p:spPr>
        <p:txBody>
          <a:bodyPr vert="horz" wrap="square" lIns="88920" tIns="44460" rIns="88920" bIns="44460" numCol="1" anchor="ctr" anchorCtr="0" compatLnSpc="1">
            <a:prstTxWarp prst="textNoShape">
              <a:avLst/>
            </a:prstTxWarp>
          </a:bodyPr>
          <a:lstStyle>
            <a:lvl1pPr algn="ctr" defTabSz="889577">
              <a:defRPr sz="2400" b="1">
                <a:solidFill>
                  <a:schemeClr val="tx2"/>
                </a:solidFill>
                <a:latin typeface="Arial" charset="0"/>
                <a:ea typeface="+mn-ea"/>
                <a:cs typeface="+mn-cs"/>
              </a:defRPr>
            </a:lvl1pPr>
          </a:lstStyle>
          <a:p>
            <a:pPr>
              <a:defRPr/>
            </a:pPr>
            <a:r>
              <a:rPr lang="fr-BE"/>
              <a:t>European Research Council</a:t>
            </a:r>
            <a:endParaRPr lang="en-US" sz="1200"/>
          </a:p>
        </p:txBody>
      </p:sp>
      <p:sp>
        <p:nvSpPr>
          <p:cNvPr id="38917" name="Rectangle 5"/>
          <p:cNvSpPr>
            <a:spLocks noGrp="1" noChangeArrowheads="1"/>
          </p:cNvSpPr>
          <p:nvPr>
            <p:ph type="sldNum" sz="quarter" idx="3"/>
          </p:nvPr>
        </p:nvSpPr>
        <p:spPr bwMode="auto">
          <a:xfrm>
            <a:off x="3" y="8920868"/>
            <a:ext cx="6667513" cy="1004175"/>
          </a:xfrm>
          <a:prstGeom prst="rect">
            <a:avLst/>
          </a:prstGeom>
          <a:noFill/>
          <a:ln w="9525">
            <a:noFill/>
            <a:miter lim="800000"/>
            <a:headEnd/>
            <a:tailEnd/>
          </a:ln>
        </p:spPr>
        <p:txBody>
          <a:bodyPr vert="horz" wrap="square" lIns="88920" tIns="44460" rIns="88920" bIns="44460" numCol="1" anchor="ctr" anchorCtr="0" compatLnSpc="1">
            <a:prstTxWarp prst="textNoShape">
              <a:avLst/>
            </a:prstTxWarp>
          </a:bodyPr>
          <a:lstStyle>
            <a:lvl1pPr algn="ctr" defTabSz="889577">
              <a:defRPr sz="1200" smtClean="0">
                <a:latin typeface="Arial" pitchFamily="34" charset="0"/>
              </a:defRPr>
            </a:lvl1pPr>
          </a:lstStyle>
          <a:p>
            <a:pPr>
              <a:defRPr/>
            </a:pPr>
            <a:fld id="{DC5E6965-B652-44DC-ABCE-ED0A4C9AC137}" type="slidenum">
              <a:rPr lang="en-US"/>
              <a:pPr>
                <a:defRPr/>
              </a:pPr>
              <a:t>‹#›</a:t>
            </a:fld>
            <a:endParaRPr lang="en-US"/>
          </a:p>
        </p:txBody>
      </p:sp>
    </p:spTree>
    <p:extLst>
      <p:ext uri="{BB962C8B-B14F-4D97-AF65-F5344CB8AC3E}">
        <p14:creationId xmlns:p14="http://schemas.microsoft.com/office/powerpoint/2010/main" val="32328802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3" y="6"/>
            <a:ext cx="2890148" cy="497292"/>
          </a:xfrm>
          <a:prstGeom prst="rect">
            <a:avLst/>
          </a:prstGeom>
          <a:noFill/>
          <a:ln w="9525">
            <a:noFill/>
            <a:miter lim="800000"/>
            <a:headEnd/>
            <a:tailEnd/>
          </a:ln>
        </p:spPr>
        <p:txBody>
          <a:bodyPr vert="horz" wrap="square" lIns="88920" tIns="44460" rIns="88920" bIns="44460" numCol="1" anchor="t" anchorCtr="0" compatLnSpc="1">
            <a:prstTxWarp prst="textNoShape">
              <a:avLst/>
            </a:prstTxWarp>
          </a:bodyPr>
          <a:lstStyle>
            <a:lvl1pPr defTabSz="889577">
              <a:defRPr sz="1200">
                <a:latin typeface="Arial" charset="0"/>
                <a:ea typeface="+mn-ea"/>
                <a:cs typeface="+mn-cs"/>
              </a:defRPr>
            </a:lvl1pPr>
          </a:lstStyle>
          <a:p>
            <a:pPr>
              <a:defRPr/>
            </a:pPr>
            <a:endParaRPr lang="en-GB"/>
          </a:p>
        </p:txBody>
      </p:sp>
      <p:sp>
        <p:nvSpPr>
          <p:cNvPr id="24579" name="Rectangle 3"/>
          <p:cNvSpPr>
            <a:spLocks noGrp="1" noChangeArrowheads="1"/>
          </p:cNvSpPr>
          <p:nvPr>
            <p:ph type="dt" idx="1"/>
          </p:nvPr>
        </p:nvSpPr>
        <p:spPr bwMode="auto">
          <a:xfrm>
            <a:off x="3777372" y="6"/>
            <a:ext cx="2890148" cy="497292"/>
          </a:xfrm>
          <a:prstGeom prst="rect">
            <a:avLst/>
          </a:prstGeom>
          <a:noFill/>
          <a:ln w="9525">
            <a:noFill/>
            <a:miter lim="800000"/>
            <a:headEnd/>
            <a:tailEnd/>
          </a:ln>
        </p:spPr>
        <p:txBody>
          <a:bodyPr vert="horz" wrap="square" lIns="88920" tIns="44460" rIns="88920" bIns="44460" numCol="1" anchor="t" anchorCtr="0" compatLnSpc="1">
            <a:prstTxWarp prst="textNoShape">
              <a:avLst/>
            </a:prstTxWarp>
          </a:bodyPr>
          <a:lstStyle>
            <a:lvl1pPr algn="r" defTabSz="889577">
              <a:defRPr sz="1200">
                <a:latin typeface="Arial" charset="0"/>
                <a:ea typeface="+mn-ea"/>
                <a:cs typeface="+mn-cs"/>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26988" y="744538"/>
            <a:ext cx="6615112" cy="3722687"/>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24581" name="Rectangle 5"/>
          <p:cNvSpPr>
            <a:spLocks noGrp="1" noChangeArrowheads="1"/>
          </p:cNvSpPr>
          <p:nvPr>
            <p:ph type="body" sz="quarter" idx="3"/>
          </p:nvPr>
        </p:nvSpPr>
        <p:spPr bwMode="auto">
          <a:xfrm>
            <a:off x="666602" y="4715482"/>
            <a:ext cx="5335901" cy="4466027"/>
          </a:xfrm>
          <a:prstGeom prst="rect">
            <a:avLst/>
          </a:prstGeom>
          <a:noFill/>
          <a:ln w="9525">
            <a:noFill/>
            <a:miter lim="800000"/>
            <a:headEnd/>
            <a:tailEnd/>
          </a:ln>
        </p:spPr>
        <p:txBody>
          <a:bodyPr vert="horz" wrap="square" lIns="88920" tIns="44460" rIns="88920" bIns="4446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p:cNvSpPr>
            <a:spLocks noGrp="1" noChangeArrowheads="1"/>
          </p:cNvSpPr>
          <p:nvPr>
            <p:ph type="ftr" sz="quarter" idx="4"/>
          </p:nvPr>
        </p:nvSpPr>
        <p:spPr bwMode="auto">
          <a:xfrm>
            <a:off x="3" y="9427755"/>
            <a:ext cx="2890148" cy="497292"/>
          </a:xfrm>
          <a:prstGeom prst="rect">
            <a:avLst/>
          </a:prstGeom>
          <a:noFill/>
          <a:ln w="9525">
            <a:noFill/>
            <a:miter lim="800000"/>
            <a:headEnd/>
            <a:tailEnd/>
          </a:ln>
        </p:spPr>
        <p:txBody>
          <a:bodyPr vert="horz" wrap="square" lIns="88920" tIns="44460" rIns="88920" bIns="44460" numCol="1" anchor="b" anchorCtr="0" compatLnSpc="1">
            <a:prstTxWarp prst="textNoShape">
              <a:avLst/>
            </a:prstTxWarp>
          </a:bodyPr>
          <a:lstStyle>
            <a:lvl1pPr defTabSz="889577">
              <a:defRPr sz="1200">
                <a:latin typeface="Arial" charset="0"/>
                <a:ea typeface="+mn-ea"/>
                <a:cs typeface="+mn-cs"/>
              </a:defRPr>
            </a:lvl1pPr>
          </a:lstStyle>
          <a:p>
            <a:pPr>
              <a:defRPr/>
            </a:pPr>
            <a:endParaRPr lang="en-GB"/>
          </a:p>
        </p:txBody>
      </p:sp>
      <p:sp>
        <p:nvSpPr>
          <p:cNvPr id="24583" name="Rectangle 7"/>
          <p:cNvSpPr>
            <a:spLocks noGrp="1" noChangeArrowheads="1"/>
          </p:cNvSpPr>
          <p:nvPr>
            <p:ph type="sldNum" sz="quarter" idx="5"/>
          </p:nvPr>
        </p:nvSpPr>
        <p:spPr bwMode="auto">
          <a:xfrm>
            <a:off x="3777372" y="9427755"/>
            <a:ext cx="2890148" cy="497292"/>
          </a:xfrm>
          <a:prstGeom prst="rect">
            <a:avLst/>
          </a:prstGeom>
          <a:noFill/>
          <a:ln w="9525">
            <a:noFill/>
            <a:miter lim="800000"/>
            <a:headEnd/>
            <a:tailEnd/>
          </a:ln>
        </p:spPr>
        <p:txBody>
          <a:bodyPr vert="horz" wrap="square" lIns="88920" tIns="44460" rIns="88920" bIns="44460" numCol="1" anchor="b" anchorCtr="0" compatLnSpc="1">
            <a:prstTxWarp prst="textNoShape">
              <a:avLst/>
            </a:prstTxWarp>
          </a:bodyPr>
          <a:lstStyle>
            <a:lvl1pPr algn="r" defTabSz="889577">
              <a:defRPr sz="1200" smtClean="0">
                <a:latin typeface="Arial" pitchFamily="34" charset="0"/>
              </a:defRPr>
            </a:lvl1pPr>
          </a:lstStyle>
          <a:p>
            <a:pPr>
              <a:defRPr/>
            </a:pPr>
            <a:fld id="{80C349A3-44AF-4E97-9945-9F0AB40C2E43}" type="slidenum">
              <a:rPr lang="en-US"/>
              <a:pPr>
                <a:defRPr/>
              </a:pPr>
              <a:t>‹#›</a:t>
            </a:fld>
            <a:endParaRPr lang="en-US"/>
          </a:p>
        </p:txBody>
      </p:sp>
    </p:spTree>
    <p:extLst>
      <p:ext uri="{BB962C8B-B14F-4D97-AF65-F5344CB8AC3E}">
        <p14:creationId xmlns:p14="http://schemas.microsoft.com/office/powerpoint/2010/main" val="1708384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80C349A3-44AF-4E97-9945-9F0AB40C2E43}" type="slidenum">
              <a:rPr lang="en-US" smtClean="0"/>
              <a:pPr>
                <a:defRPr/>
              </a:pPr>
              <a:t>1</a:t>
            </a:fld>
            <a:endParaRPr lang="en-US"/>
          </a:p>
        </p:txBody>
      </p:sp>
      <p:sp>
        <p:nvSpPr>
          <p:cNvPr id="3" name="Notes Placeholder 2">
            <a:extLst>
              <a:ext uri="{FF2B5EF4-FFF2-40B4-BE49-F238E27FC236}">
                <a16:creationId xmlns:a16="http://schemas.microsoft.com/office/drawing/2014/main" id="{E58114E0-D10C-00C5-3D2B-23B5997104AB}"/>
              </a:ext>
            </a:extLst>
          </p:cNvPr>
          <p:cNvSpPr>
            <a:spLocks noGrp="1"/>
          </p:cNvSpPr>
          <p:nvPr>
            <p:ph type="body" idx="1"/>
          </p:nvPr>
        </p:nvSpPr>
        <p:spPr/>
        <p:txBody>
          <a:bodyPr/>
          <a:lstStyle/>
          <a:p>
            <a:endParaRPr lang="en-IE" dirty="0"/>
          </a:p>
        </p:txBody>
      </p:sp>
    </p:spTree>
    <p:extLst>
      <p:ext uri="{BB962C8B-B14F-4D97-AF65-F5344CB8AC3E}">
        <p14:creationId xmlns:p14="http://schemas.microsoft.com/office/powerpoint/2010/main" val="1382201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15</a:t>
            </a:fld>
            <a:endParaRPr lang="en-US"/>
          </a:p>
        </p:txBody>
      </p:sp>
    </p:spTree>
    <p:extLst>
      <p:ext uri="{BB962C8B-B14F-4D97-AF65-F5344CB8AC3E}">
        <p14:creationId xmlns:p14="http://schemas.microsoft.com/office/powerpoint/2010/main" val="1923953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16</a:t>
            </a:fld>
            <a:endParaRPr lang="en-US"/>
          </a:p>
        </p:txBody>
      </p:sp>
    </p:spTree>
    <p:extLst>
      <p:ext uri="{BB962C8B-B14F-4D97-AF65-F5344CB8AC3E}">
        <p14:creationId xmlns:p14="http://schemas.microsoft.com/office/powerpoint/2010/main" val="1778997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17</a:t>
            </a:fld>
            <a:endParaRPr lang="en-US"/>
          </a:p>
        </p:txBody>
      </p:sp>
    </p:spTree>
    <p:extLst>
      <p:ext uri="{BB962C8B-B14F-4D97-AF65-F5344CB8AC3E}">
        <p14:creationId xmlns:p14="http://schemas.microsoft.com/office/powerpoint/2010/main" val="2385485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19</a:t>
            </a:fld>
            <a:endParaRPr lang="en-US"/>
          </a:p>
        </p:txBody>
      </p:sp>
    </p:spTree>
    <p:extLst>
      <p:ext uri="{BB962C8B-B14F-4D97-AF65-F5344CB8AC3E}">
        <p14:creationId xmlns:p14="http://schemas.microsoft.com/office/powerpoint/2010/main" val="2228838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20</a:t>
            </a:fld>
            <a:endParaRPr lang="en-US"/>
          </a:p>
        </p:txBody>
      </p:sp>
    </p:spTree>
    <p:extLst>
      <p:ext uri="{BB962C8B-B14F-4D97-AF65-F5344CB8AC3E}">
        <p14:creationId xmlns:p14="http://schemas.microsoft.com/office/powerpoint/2010/main" val="1634328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21</a:t>
            </a:fld>
            <a:endParaRPr lang="en-US"/>
          </a:p>
        </p:txBody>
      </p:sp>
    </p:spTree>
    <p:extLst>
      <p:ext uri="{BB962C8B-B14F-4D97-AF65-F5344CB8AC3E}">
        <p14:creationId xmlns:p14="http://schemas.microsoft.com/office/powerpoint/2010/main" val="2543450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22</a:t>
            </a:fld>
            <a:endParaRPr lang="en-US"/>
          </a:p>
        </p:txBody>
      </p:sp>
    </p:spTree>
    <p:extLst>
      <p:ext uri="{BB962C8B-B14F-4D97-AF65-F5344CB8AC3E}">
        <p14:creationId xmlns:p14="http://schemas.microsoft.com/office/powerpoint/2010/main" val="879306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GB" dirty="0">
                <a:latin typeface="Arial" pitchFamily="34" charset="0"/>
                <a:ea typeface="ＭＳ Ｐゴシック" pitchFamily="34" charset="-128"/>
              </a:rPr>
              <a:t>You can find us on LinkedIn, BlueSky, Instagram, YouTube, X and Facebook simply by searching by ‘European Research Council’ or:</a:t>
            </a:r>
          </a:p>
          <a:p>
            <a:r>
              <a:rPr lang="en-GB" dirty="0">
                <a:latin typeface="Arial" pitchFamily="34" charset="0"/>
                <a:ea typeface="ＭＳ Ｐゴシック" pitchFamily="34" charset="-128"/>
              </a:rPr>
              <a:t>LinkedIn: @european-research-council</a:t>
            </a:r>
          </a:p>
          <a:p>
            <a:pPr defTabSz="904250">
              <a:defRPr/>
            </a:pPr>
            <a:r>
              <a:rPr lang="en-GB" dirty="0">
                <a:latin typeface="Arial" pitchFamily="34" charset="0"/>
                <a:ea typeface="ＭＳ Ｐゴシック" pitchFamily="34" charset="-128"/>
              </a:rPr>
              <a:t>BlueSky: @erc.europa.eu</a:t>
            </a:r>
          </a:p>
          <a:p>
            <a:r>
              <a:rPr lang="en-GB" dirty="0">
                <a:latin typeface="Arial" pitchFamily="34" charset="0"/>
                <a:ea typeface="ＭＳ Ｐゴシック" pitchFamily="34" charset="-128"/>
              </a:rPr>
              <a:t>Instagram: @erc_research</a:t>
            </a:r>
          </a:p>
          <a:p>
            <a:r>
              <a:rPr lang="en-GB" dirty="0">
                <a:latin typeface="Arial" pitchFamily="34" charset="0"/>
                <a:ea typeface="ＭＳ Ｐゴシック" pitchFamily="34" charset="-128"/>
              </a:rPr>
              <a:t>YouTube: @europeanresearchcouncil</a:t>
            </a:r>
          </a:p>
          <a:p>
            <a:r>
              <a:rPr lang="en-GB" dirty="0">
                <a:latin typeface="Arial" pitchFamily="34" charset="0"/>
                <a:ea typeface="ＭＳ Ｐゴシック" pitchFamily="34" charset="-128"/>
              </a:rPr>
              <a:t>X: @ERC_Research</a:t>
            </a:r>
          </a:p>
          <a:p>
            <a:r>
              <a:rPr lang="en-GB" dirty="0">
                <a:latin typeface="Arial" pitchFamily="34" charset="0"/>
                <a:ea typeface="ＭＳ Ｐゴシック" pitchFamily="34" charset="-128"/>
              </a:rPr>
              <a:t>Facebook: @EuropeanResearchCouncil</a:t>
            </a:r>
          </a:p>
          <a:p>
            <a:endParaRPr lang="en-GB" dirty="0">
              <a:latin typeface="Arial" pitchFamily="34" charset="0"/>
              <a:ea typeface="ＭＳ Ｐゴシック" pitchFamily="34" charset="-128"/>
            </a:endParaRPr>
          </a:p>
          <a:p>
            <a:r>
              <a:rPr lang="en-US" sz="1800" dirty="0">
                <a:solidFill>
                  <a:srgbClr val="0000FF"/>
                </a:solidFill>
                <a:latin typeface="Calibri" panose="020F0502020204030204" pitchFamily="34" charset="0"/>
                <a:ea typeface="Aptos" panose="020B0004020202020204" pitchFamily="34" charset="0"/>
              </a:rPr>
              <a:t>To join the ERC WhatsApp channel, you can:</a:t>
            </a:r>
          </a:p>
          <a:p>
            <a:pPr marL="282578" indent="-282578">
              <a:buFontTx/>
              <a:buChar char="-"/>
            </a:pPr>
            <a:r>
              <a:rPr lang="en-US" sz="1800" dirty="0">
                <a:solidFill>
                  <a:srgbClr val="0000FF"/>
                </a:solidFill>
                <a:latin typeface="Calibri" panose="020F0502020204030204" pitchFamily="34" charset="0"/>
                <a:ea typeface="Aptos" panose="020B0004020202020204" pitchFamily="34" charset="0"/>
              </a:rPr>
              <a:t>follow the steps in this video: https://www.linkedin.com/feed/update/urn:li:activity:7179817269168877568</a:t>
            </a:r>
          </a:p>
          <a:p>
            <a:pPr marL="282578" indent="-282578">
              <a:buFontTx/>
              <a:buChar char="-"/>
            </a:pPr>
            <a:r>
              <a:rPr lang="en-US" sz="1800" dirty="0">
                <a:solidFill>
                  <a:srgbClr val="0000FF"/>
                </a:solidFill>
                <a:latin typeface="Calibri" panose="020F0502020204030204" pitchFamily="34" charset="0"/>
                <a:ea typeface="Aptos" panose="020B0004020202020204" pitchFamily="34" charset="0"/>
              </a:rPr>
              <a:t>or use the following invitation link: https://www.whatsapp.com/channel/0029VaDpZdr6hENkgBdbWQ1i</a:t>
            </a:r>
          </a:p>
          <a:p>
            <a:pPr marL="282578" indent="-282578">
              <a:buFontTx/>
              <a:buChar char="-"/>
            </a:pPr>
            <a:endParaRPr lang="en-US" sz="1800" dirty="0">
              <a:solidFill>
                <a:srgbClr val="0000FF"/>
              </a:solidFill>
              <a:latin typeface="Calibri" panose="020F0502020204030204" pitchFamily="34" charset="0"/>
              <a:ea typeface="ＭＳ Ｐゴシック" pitchFamily="34" charset="-128"/>
            </a:endParaRPr>
          </a:p>
          <a:p>
            <a:endParaRPr lang="en-GB" dirty="0">
              <a:latin typeface="Arial" pitchFamily="34" charset="0"/>
              <a:ea typeface="ＭＳ Ｐゴシック" pitchFamily="34" charset="-128"/>
            </a:endParaRPr>
          </a:p>
        </p:txBody>
      </p:sp>
      <p:sp>
        <p:nvSpPr>
          <p:cNvPr id="7987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2101" eaLnBrk="0" hangingPunct="0">
              <a:defRPr>
                <a:solidFill>
                  <a:schemeClr val="tx1"/>
                </a:solidFill>
                <a:latin typeface="Arial" pitchFamily="34" charset="0"/>
                <a:ea typeface="ＭＳ Ｐゴシック" pitchFamily="34" charset="-128"/>
              </a:defRPr>
            </a:lvl1pPr>
            <a:lvl2pPr marL="738083" indent="-283878" defTabSz="902101" eaLnBrk="0" hangingPunct="0">
              <a:defRPr>
                <a:solidFill>
                  <a:schemeClr val="tx1"/>
                </a:solidFill>
                <a:latin typeface="Arial" pitchFamily="34" charset="0"/>
                <a:ea typeface="ＭＳ Ｐゴシック" pitchFamily="34" charset="-128"/>
              </a:defRPr>
            </a:lvl2pPr>
            <a:lvl3pPr marL="1135512" indent="-227103" defTabSz="902101" eaLnBrk="0" hangingPunct="0">
              <a:defRPr>
                <a:solidFill>
                  <a:schemeClr val="tx1"/>
                </a:solidFill>
                <a:latin typeface="Arial" pitchFamily="34" charset="0"/>
                <a:ea typeface="ＭＳ Ｐゴシック" pitchFamily="34" charset="-128"/>
              </a:defRPr>
            </a:lvl3pPr>
            <a:lvl4pPr marL="1589717" indent="-227103" defTabSz="902101" eaLnBrk="0" hangingPunct="0">
              <a:defRPr>
                <a:solidFill>
                  <a:schemeClr val="tx1"/>
                </a:solidFill>
                <a:latin typeface="Arial" pitchFamily="34" charset="0"/>
                <a:ea typeface="ＭＳ Ｐゴシック" pitchFamily="34" charset="-128"/>
              </a:defRPr>
            </a:lvl4pPr>
            <a:lvl5pPr marL="2043922" indent="-227103" defTabSz="902101" eaLnBrk="0" hangingPunct="0">
              <a:defRPr>
                <a:solidFill>
                  <a:schemeClr val="tx1"/>
                </a:solidFill>
                <a:latin typeface="Arial" pitchFamily="34" charset="0"/>
                <a:ea typeface="ＭＳ Ｐゴシック" pitchFamily="34" charset="-128"/>
              </a:defRPr>
            </a:lvl5pPr>
            <a:lvl6pPr marL="2498127" indent="-227103" defTabSz="902101" eaLnBrk="0" fontAlgn="base" hangingPunct="0">
              <a:spcBef>
                <a:spcPct val="0"/>
              </a:spcBef>
              <a:spcAft>
                <a:spcPct val="0"/>
              </a:spcAft>
              <a:defRPr>
                <a:solidFill>
                  <a:schemeClr val="tx1"/>
                </a:solidFill>
                <a:latin typeface="Arial" pitchFamily="34" charset="0"/>
                <a:ea typeface="ＭＳ Ｐゴシック" pitchFamily="34" charset="-128"/>
              </a:defRPr>
            </a:lvl6pPr>
            <a:lvl7pPr marL="2952331" indent="-227103" defTabSz="902101" eaLnBrk="0" fontAlgn="base" hangingPunct="0">
              <a:spcBef>
                <a:spcPct val="0"/>
              </a:spcBef>
              <a:spcAft>
                <a:spcPct val="0"/>
              </a:spcAft>
              <a:defRPr>
                <a:solidFill>
                  <a:schemeClr val="tx1"/>
                </a:solidFill>
                <a:latin typeface="Arial" pitchFamily="34" charset="0"/>
                <a:ea typeface="ＭＳ Ｐゴシック" pitchFamily="34" charset="-128"/>
              </a:defRPr>
            </a:lvl7pPr>
            <a:lvl8pPr marL="3406536" indent="-227103" defTabSz="902101" eaLnBrk="0" fontAlgn="base" hangingPunct="0">
              <a:spcBef>
                <a:spcPct val="0"/>
              </a:spcBef>
              <a:spcAft>
                <a:spcPct val="0"/>
              </a:spcAft>
              <a:defRPr>
                <a:solidFill>
                  <a:schemeClr val="tx1"/>
                </a:solidFill>
                <a:latin typeface="Arial" pitchFamily="34" charset="0"/>
                <a:ea typeface="ＭＳ Ｐゴシック" pitchFamily="34" charset="-128"/>
              </a:defRPr>
            </a:lvl8pPr>
            <a:lvl9pPr marL="3860742" indent="-227103" defTabSz="902101"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60FC0189-8E27-42E0-AC54-74B31597245C}" type="slidenum">
              <a:rPr lang="en-US" smtClean="0"/>
              <a:pPr eaLnBrk="1" hangingPunct="1"/>
              <a:t>23</a:t>
            </a:fld>
            <a:endParaRPr lang="en-US" dirty="0"/>
          </a:p>
        </p:txBody>
      </p:sp>
    </p:spTree>
    <p:extLst>
      <p:ext uri="{BB962C8B-B14F-4D97-AF65-F5344CB8AC3E}">
        <p14:creationId xmlns:p14="http://schemas.microsoft.com/office/powerpoint/2010/main" val="2593126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 y="722313"/>
            <a:ext cx="6691313" cy="3765550"/>
          </a:xfrm>
        </p:spPr>
      </p:sp>
      <p:sp>
        <p:nvSpPr>
          <p:cNvPr id="4" name="Slide Number Placeholder 3"/>
          <p:cNvSpPr>
            <a:spLocks noGrp="1"/>
          </p:cNvSpPr>
          <p:nvPr>
            <p:ph type="sldNum" sz="quarter" idx="10"/>
          </p:nvPr>
        </p:nvSpPr>
        <p:spPr/>
        <p:txBody>
          <a:bodyPr/>
          <a:lstStyle/>
          <a:p>
            <a:pPr>
              <a:defRPr/>
            </a:pPr>
            <a:fld id="{80C349A3-44AF-4E97-9945-9F0AB40C2E43}" type="slidenum">
              <a:rPr lang="en-US" smtClean="0">
                <a:solidFill>
                  <a:prstClr val="black"/>
                </a:solidFill>
              </a:rPr>
              <a:pPr>
                <a:defRPr/>
              </a:pPr>
              <a:t>3</a:t>
            </a:fld>
            <a:endParaRPr lang="en-US">
              <a:solidFill>
                <a:prstClr val="black"/>
              </a:solidFill>
            </a:endParaRPr>
          </a:p>
        </p:txBody>
      </p:sp>
      <p:sp>
        <p:nvSpPr>
          <p:cNvPr id="5" name="Rectangle 2"/>
          <p:cNvSpPr>
            <a:spLocks noChangeArrowheads="1"/>
          </p:cNvSpPr>
          <p:nvPr/>
        </p:nvSpPr>
        <p:spPr bwMode="auto">
          <a:xfrm>
            <a:off x="304347" y="3304801"/>
            <a:ext cx="2274031" cy="559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0036" tIns="45018" rIns="90036" bIns="45018" numCol="1" anchor="ctr"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defTabSz="900360"/>
            <a:endParaRPr lang="en-GB" altLang="en-US" sz="600" dirty="0">
              <a:solidFill>
                <a:prstClr val="black"/>
              </a:solidFill>
            </a:endParaRPr>
          </a:p>
          <a:p>
            <a:pPr defTabSz="900360" eaLnBrk="0" hangingPunct="0"/>
            <a:endParaRPr lang="en-GB" altLang="en-US" sz="2400" dirty="0">
              <a:solidFill>
                <a:prstClr val="black"/>
              </a:solidFill>
            </a:endParaRPr>
          </a:p>
        </p:txBody>
      </p:sp>
      <p:sp>
        <p:nvSpPr>
          <p:cNvPr id="6" name="Notes Placeholder 5"/>
          <p:cNvSpPr>
            <a:spLocks noGrp="1"/>
          </p:cNvSpPr>
          <p:nvPr>
            <p:ph type="body" sz="quarter" idx="11"/>
          </p:nvPr>
        </p:nvSpPr>
        <p:spPr/>
        <p:txBody>
          <a:bodyPr/>
          <a:lstStyle/>
          <a:p>
            <a:r>
              <a:rPr lang="fr-BE" b="0" dirty="0" err="1"/>
              <a:t>Updated</a:t>
            </a:r>
            <a:r>
              <a:rPr lang="fr-BE" b="0" dirty="0"/>
              <a:t> in </a:t>
            </a:r>
            <a:r>
              <a:rPr lang="fr-BE" b="0" dirty="0" err="1"/>
              <a:t>October</a:t>
            </a:r>
            <a:r>
              <a:rPr lang="fr-BE" b="0" dirty="0"/>
              <a:t> 2024</a:t>
            </a:r>
          </a:p>
        </p:txBody>
      </p:sp>
    </p:spTree>
    <p:extLst>
      <p:ext uri="{BB962C8B-B14F-4D97-AF65-F5344CB8AC3E}">
        <p14:creationId xmlns:p14="http://schemas.microsoft.com/office/powerpoint/2010/main" val="3951522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pPr>
              <a:defRPr/>
            </a:pPr>
            <a:fld id="{80C349A3-44AF-4E97-9945-9F0AB40C2E43}" type="slidenum">
              <a:rPr lang="en-US" smtClean="0"/>
              <a:pPr>
                <a:defRPr/>
              </a:pPr>
              <a:t>6</a:t>
            </a:fld>
            <a:endParaRPr lang="en-US"/>
          </a:p>
        </p:txBody>
      </p:sp>
    </p:spTree>
    <p:extLst>
      <p:ext uri="{BB962C8B-B14F-4D97-AF65-F5344CB8AC3E}">
        <p14:creationId xmlns:p14="http://schemas.microsoft.com/office/powerpoint/2010/main" val="1256119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Associated Country = country associated to the ERC component of Pillar I of Horizon Europe i.e. Canada and Republic of Korea are not associated to Pillar I, so they count as non-associated countries and applicants from these countries can apply for up to EUR 2 million in additional funding. </a:t>
            </a:r>
            <a:endParaRPr lang="en-D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7</a:t>
            </a:fld>
            <a:endParaRPr lang="en-US"/>
          </a:p>
        </p:txBody>
      </p:sp>
    </p:spTree>
    <p:extLst>
      <p:ext uri="{BB962C8B-B14F-4D97-AF65-F5344CB8AC3E}">
        <p14:creationId xmlns:p14="http://schemas.microsoft.com/office/powerpoint/2010/main" val="1778997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250">
              <a:defRPr/>
            </a:pPr>
            <a:r>
              <a:rPr lang="en-US" dirty="0">
                <a:solidFill>
                  <a:schemeClr val="tx2">
                    <a:lumMod val="75000"/>
                  </a:schemeClr>
                </a:solidFill>
                <a:cs typeface="Calibri" panose="020F0502020204030204" pitchFamily="34" charset="0"/>
              </a:rPr>
              <a:t>Canada  (Pillar II only) – associated to Pillar II 'Global Challenges and European Industrial Competitiveness', including for the institutionalised European partnerships retroactively as of  1</a:t>
            </a:r>
            <a:r>
              <a:rPr lang="en-US" baseline="30000" dirty="0">
                <a:solidFill>
                  <a:schemeClr val="tx2">
                    <a:lumMod val="75000"/>
                  </a:schemeClr>
                </a:solidFill>
                <a:cs typeface="Calibri" panose="020F0502020204030204" pitchFamily="34" charset="0"/>
              </a:rPr>
              <a:t>st</a:t>
            </a:r>
            <a:r>
              <a:rPr lang="en-US" dirty="0">
                <a:solidFill>
                  <a:schemeClr val="tx2">
                    <a:lumMod val="75000"/>
                  </a:schemeClr>
                </a:solidFill>
                <a:cs typeface="Calibri" panose="020F0502020204030204" pitchFamily="34" charset="0"/>
              </a:rPr>
              <a:t> January 2024.</a:t>
            </a:r>
          </a:p>
          <a:p>
            <a:pPr defTabSz="904250">
              <a:defRPr/>
            </a:pPr>
            <a:r>
              <a:rPr lang="en-US" dirty="0">
                <a:solidFill>
                  <a:schemeClr val="tx2">
                    <a:lumMod val="75000"/>
                  </a:schemeClr>
                </a:solidFill>
                <a:cs typeface="Calibri" panose="020F0502020204030204" pitchFamily="34" charset="0"/>
              </a:rPr>
              <a:t>New Zealand (Pillar II only) -  associated to Pillar II 'Global Challenges and European Industrial Competitiveness’, including for the institutionalised European partnerships, retroactively as of 1</a:t>
            </a:r>
            <a:r>
              <a:rPr lang="en-US" baseline="30000" dirty="0">
                <a:solidFill>
                  <a:schemeClr val="tx2">
                    <a:lumMod val="75000"/>
                  </a:schemeClr>
                </a:solidFill>
                <a:cs typeface="Calibri" panose="020F0502020204030204" pitchFamily="34" charset="0"/>
              </a:rPr>
              <a:t>st</a:t>
            </a:r>
            <a:r>
              <a:rPr lang="en-US" dirty="0">
                <a:solidFill>
                  <a:schemeClr val="tx2">
                    <a:lumMod val="75000"/>
                  </a:schemeClr>
                </a:solidFill>
                <a:cs typeface="Calibri" panose="020F0502020204030204" pitchFamily="34" charset="0"/>
              </a:rPr>
              <a:t> January 2023 onwards.</a:t>
            </a:r>
          </a:p>
          <a:p>
            <a:pPr defTabSz="904250">
              <a:defRPr/>
            </a:pPr>
            <a:r>
              <a:rPr lang="en-US" dirty="0">
                <a:solidFill>
                  <a:schemeClr val="tx2">
                    <a:lumMod val="75000"/>
                  </a:schemeClr>
                </a:solidFill>
                <a:cs typeface="Calibri" panose="020F0502020204030204" pitchFamily="34" charset="0"/>
              </a:rPr>
              <a:t>United Kingdom - associated to the entire Programme, except for the EIC Fund, as of 1</a:t>
            </a:r>
            <a:r>
              <a:rPr lang="en-US" baseline="30000" dirty="0">
                <a:solidFill>
                  <a:schemeClr val="tx2">
                    <a:lumMod val="75000"/>
                  </a:schemeClr>
                </a:solidFill>
                <a:cs typeface="Calibri" panose="020F0502020204030204" pitchFamily="34" charset="0"/>
              </a:rPr>
              <a:t>st</a:t>
            </a:r>
            <a:r>
              <a:rPr lang="en-US" dirty="0">
                <a:solidFill>
                  <a:schemeClr val="tx2">
                    <a:lumMod val="75000"/>
                  </a:schemeClr>
                </a:solidFill>
                <a:cs typeface="Calibri" panose="020F0502020204030204" pitchFamily="34" charset="0"/>
              </a:rPr>
              <a:t> January 2024.</a:t>
            </a:r>
          </a:p>
          <a:p>
            <a:pPr defTabSz="904250">
              <a:defRPr/>
            </a:pPr>
            <a:r>
              <a:rPr lang="en-US" dirty="0">
                <a:solidFill>
                  <a:schemeClr val="tx2">
                    <a:lumMod val="75000"/>
                  </a:schemeClr>
                </a:solidFill>
                <a:cs typeface="Calibri" panose="020F0502020204030204" pitchFamily="34" charset="0"/>
              </a:rPr>
              <a:t>Republic of Korea (Pillar II only) – negotiations concluded in September 2024. The Republic of Korea is expected to become associated to Horizon Europe in 2025, and Korean entities can already participate under a transitional arrangement from 1</a:t>
            </a:r>
            <a:r>
              <a:rPr lang="en-US" baseline="30000" dirty="0">
                <a:solidFill>
                  <a:schemeClr val="tx2">
                    <a:lumMod val="75000"/>
                  </a:schemeClr>
                </a:solidFill>
                <a:cs typeface="Calibri" panose="020F0502020204030204" pitchFamily="34" charset="0"/>
              </a:rPr>
              <a:t>st</a:t>
            </a:r>
            <a:r>
              <a:rPr lang="en-US" dirty="0">
                <a:solidFill>
                  <a:schemeClr val="tx2">
                    <a:lumMod val="75000"/>
                  </a:schemeClr>
                </a:solidFill>
                <a:cs typeface="Calibri" panose="020F0502020204030204" pitchFamily="34" charset="0"/>
              </a:rPr>
              <a:t> January 2025.</a:t>
            </a:r>
          </a:p>
          <a:p>
            <a:r>
              <a:rPr lang="en-US" dirty="0">
                <a:solidFill>
                  <a:schemeClr val="tx2">
                    <a:lumMod val="75000"/>
                  </a:schemeClr>
                </a:solidFill>
                <a:cs typeface="Calibri" panose="020F0502020204030204" pitchFamily="34" charset="0"/>
              </a:rPr>
              <a:t>Switzerland – transitional arrangement fully in place as of 1</a:t>
            </a:r>
            <a:r>
              <a:rPr lang="en-US" baseline="30000" dirty="0">
                <a:solidFill>
                  <a:schemeClr val="tx2">
                    <a:lumMod val="75000"/>
                  </a:schemeClr>
                </a:solidFill>
                <a:cs typeface="Calibri" panose="020F0502020204030204" pitchFamily="34" charset="0"/>
              </a:rPr>
              <a:t>st</a:t>
            </a:r>
            <a:r>
              <a:rPr lang="en-US" dirty="0">
                <a:solidFill>
                  <a:schemeClr val="tx2">
                    <a:lumMod val="75000"/>
                  </a:schemeClr>
                </a:solidFill>
                <a:cs typeface="Calibri" panose="020F0502020204030204" pitchFamily="34" charset="0"/>
              </a:rPr>
              <a:t> January 2025. EU Programmes Agreement (</a:t>
            </a:r>
            <a:r>
              <a:rPr lang="en-US" dirty="0" err="1">
                <a:solidFill>
                  <a:schemeClr val="tx2">
                    <a:lumMod val="75000"/>
                  </a:schemeClr>
                </a:solidFill>
                <a:cs typeface="Calibri" panose="020F0502020204030204" pitchFamily="34" charset="0"/>
              </a:rPr>
              <a:t>EUPA</a:t>
            </a:r>
            <a:r>
              <a:rPr lang="en-US" dirty="0">
                <a:solidFill>
                  <a:schemeClr val="tx2">
                    <a:lumMod val="75000"/>
                  </a:schemeClr>
                </a:solidFill>
                <a:cs typeface="Calibri" panose="020F0502020204030204" pitchFamily="34" charset="0"/>
              </a:rPr>
              <a:t>), associating Switzerland to EU spending programmes (part of the larger package of measures defining the relations between Switzerland and the EU) is to be prioritized ahead of the overall package and initiated in April 2025 (with the </a:t>
            </a:r>
            <a:r>
              <a:rPr lang="en-US" u="sng" dirty="0">
                <a:solidFill>
                  <a:schemeClr val="tx2">
                    <a:lumMod val="75000"/>
                  </a:schemeClr>
                </a:solidFill>
                <a:cs typeface="Calibri" panose="020F0502020204030204" pitchFamily="34" charset="0"/>
              </a:rPr>
              <a:t>signature foreseen in November 2025</a:t>
            </a:r>
            <a:r>
              <a:rPr lang="en-US" dirty="0">
                <a:solidFill>
                  <a:schemeClr val="tx2">
                    <a:lumMod val="75000"/>
                  </a:schemeClr>
                </a:solidFill>
                <a:cs typeface="Calibri" panose="020F0502020204030204" pitchFamily="34" charset="0"/>
              </a:rPr>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solidFill>
                  <a:schemeClr val="tx2">
                    <a:lumMod val="75000"/>
                  </a:schemeClr>
                </a:solidFill>
                <a:cs typeface="Calibri" panose="020F0502020204030204" pitchFamily="34" charset="0"/>
              </a:rPr>
              <a:t>Egypt - In March 2024 Egypt expressed interest in association to Horizon Europe, now transitional arrangements in place (applicable to the entire </a:t>
            </a:r>
            <a:r>
              <a:rPr lang="en-US" dirty="0" err="1">
                <a:solidFill>
                  <a:schemeClr val="tx2">
                    <a:lumMod val="75000"/>
                  </a:schemeClr>
                </a:solidFill>
                <a:cs typeface="Calibri" panose="020F0502020204030204" pitchFamily="34" charset="0"/>
              </a:rPr>
              <a:t>Programme</a:t>
            </a:r>
            <a:r>
              <a:rPr lang="en-US" dirty="0">
                <a:solidFill>
                  <a:schemeClr val="tx2">
                    <a:lumMod val="75000"/>
                  </a:schemeClr>
                </a:solidFill>
                <a:cs typeface="Calibri" panose="020F0502020204030204" pitchFamily="34" charset="0"/>
              </a:rPr>
              <a:t> for award procedures implementing Union budget for the year 2025 and onwards)</a:t>
            </a:r>
          </a:p>
          <a:p>
            <a:r>
              <a:rPr lang="en-US" dirty="0">
                <a:solidFill>
                  <a:schemeClr val="tx2">
                    <a:lumMod val="75000"/>
                  </a:schemeClr>
                </a:solidFill>
                <a:cs typeface="Calibri" panose="020F0502020204030204" pitchFamily="34" charset="0"/>
              </a:rPr>
              <a:t>Morocco – transitional arrangements in place, applicable for the entire </a:t>
            </a:r>
            <a:r>
              <a:rPr lang="en-US" dirty="0" err="1">
                <a:solidFill>
                  <a:schemeClr val="tx2">
                    <a:lumMod val="75000"/>
                  </a:schemeClr>
                </a:solidFill>
                <a:cs typeface="Calibri" panose="020F0502020204030204" pitchFamily="34" charset="0"/>
              </a:rPr>
              <a:t>Programme</a:t>
            </a:r>
            <a:endParaRPr lang="en-US" dirty="0">
              <a:solidFill>
                <a:schemeClr val="tx2">
                  <a:lumMod val="75000"/>
                </a:schemeClr>
              </a:solidFill>
              <a:cs typeface="Calibri" panose="020F0502020204030204" pitchFamily="34" charset="0"/>
            </a:endParaRPr>
          </a:p>
          <a:p>
            <a:r>
              <a:rPr lang="en-US" dirty="0">
                <a:solidFill>
                  <a:schemeClr val="tx2">
                    <a:lumMod val="75000"/>
                  </a:schemeClr>
                </a:solidFill>
                <a:cs typeface="Calibri" panose="020F0502020204030204" pitchFamily="34" charset="0"/>
              </a:rPr>
              <a:t>Japan (Pillar II only) - o</a:t>
            </a:r>
            <a:r>
              <a:rPr lang="en-US" dirty="0"/>
              <a:t>fficial negotiations were launched on 3</a:t>
            </a:r>
            <a:r>
              <a:rPr lang="en-US" baseline="30000" dirty="0"/>
              <a:t>rd</a:t>
            </a:r>
            <a:r>
              <a:rPr lang="en-US" dirty="0"/>
              <a:t> December 2024.</a:t>
            </a:r>
          </a:p>
          <a:p>
            <a:endParaRPr lang="en-D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8</a:t>
            </a:fld>
            <a:endParaRPr lang="en-US"/>
          </a:p>
        </p:txBody>
      </p:sp>
    </p:spTree>
    <p:extLst>
      <p:ext uri="{BB962C8B-B14F-4D97-AF65-F5344CB8AC3E}">
        <p14:creationId xmlns:p14="http://schemas.microsoft.com/office/powerpoint/2010/main" val="4263463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9</a:t>
            </a:fld>
            <a:endParaRPr lang="en-US"/>
          </a:p>
        </p:txBody>
      </p:sp>
    </p:spTree>
    <p:extLst>
      <p:ext uri="{BB962C8B-B14F-4D97-AF65-F5344CB8AC3E}">
        <p14:creationId xmlns:p14="http://schemas.microsoft.com/office/powerpoint/2010/main" val="149015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10</a:t>
            </a:fld>
            <a:endParaRPr lang="en-US"/>
          </a:p>
        </p:txBody>
      </p:sp>
    </p:spTree>
    <p:extLst>
      <p:ext uri="{BB962C8B-B14F-4D97-AF65-F5344CB8AC3E}">
        <p14:creationId xmlns:p14="http://schemas.microsoft.com/office/powerpoint/2010/main" val="3084780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13</a:t>
            </a:fld>
            <a:endParaRPr lang="en-US"/>
          </a:p>
        </p:txBody>
      </p:sp>
    </p:spTree>
    <p:extLst>
      <p:ext uri="{BB962C8B-B14F-4D97-AF65-F5344CB8AC3E}">
        <p14:creationId xmlns:p14="http://schemas.microsoft.com/office/powerpoint/2010/main" val="240079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80C349A3-44AF-4E97-9945-9F0AB40C2E43}" type="slidenum">
              <a:rPr lang="en-US" smtClean="0"/>
              <a:pPr>
                <a:defRPr/>
              </a:pPr>
              <a:t>14</a:t>
            </a:fld>
            <a:endParaRPr lang="en-US"/>
          </a:p>
        </p:txBody>
      </p:sp>
    </p:spTree>
    <p:extLst>
      <p:ext uri="{BB962C8B-B14F-4D97-AF65-F5344CB8AC3E}">
        <p14:creationId xmlns:p14="http://schemas.microsoft.com/office/powerpoint/2010/main" val="14762129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3BFE1799-D149-6747-83AE-B3A0B8BBB58A}"/>
              </a:ext>
            </a:extLst>
          </p:cNvPr>
          <p:cNvSpPr>
            <a:spLocks noGrp="1" noChangeArrowheads="1"/>
          </p:cNvSpPr>
          <p:nvPr>
            <p:ph type="title"/>
          </p:nvPr>
        </p:nvSpPr>
        <p:spPr bwMode="gray">
          <a:xfrm>
            <a:off x="309564" y="175023"/>
            <a:ext cx="7458075" cy="678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pic>
        <p:nvPicPr>
          <p:cNvPr id="12" name="Picture 11">
            <a:extLst>
              <a:ext uri="{FF2B5EF4-FFF2-40B4-BE49-F238E27FC236}">
                <a16:creationId xmlns:a16="http://schemas.microsoft.com/office/drawing/2014/main" id="{9727D68A-120C-3B4C-A19A-EC7DCD37ADD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3528" y="4585214"/>
            <a:ext cx="560898" cy="389384"/>
          </a:xfrm>
          <a:prstGeom prst="rect">
            <a:avLst/>
          </a:prstGeom>
        </p:spPr>
      </p:pic>
      <p:sp>
        <p:nvSpPr>
          <p:cNvPr id="2" name="Slide Number Placeholder 1"/>
          <p:cNvSpPr>
            <a:spLocks noGrp="1"/>
          </p:cNvSpPr>
          <p:nvPr>
            <p:ph type="sldNum" sz="quarter" idx="10"/>
          </p:nvPr>
        </p:nvSpPr>
        <p:spPr/>
        <p:txBody>
          <a:bodyPr/>
          <a:lstStyle/>
          <a:p>
            <a:pPr>
              <a:defRPr/>
            </a:pPr>
            <a:r>
              <a:rPr lang="fr-BE"/>
              <a:t>│</a:t>
            </a:r>
            <a:r>
              <a:rPr lang="en-US"/>
              <a:t> </a:t>
            </a:r>
            <a:fld id="{552FA292-C976-4E94-A319-278EC64951B3}" type="slidenum">
              <a:rPr lang="en-US" smtClean="0"/>
              <a:pPr>
                <a:defRPr/>
              </a:pPr>
              <a:t>‹#›</a:t>
            </a:fld>
            <a:endParaRPr lang="en-US" dirty="0"/>
          </a:p>
        </p:txBody>
      </p:sp>
    </p:spTree>
    <p:extLst>
      <p:ext uri="{BB962C8B-B14F-4D97-AF65-F5344CB8AC3E}">
        <p14:creationId xmlns:p14="http://schemas.microsoft.com/office/powerpoint/2010/main" val="846835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ams">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D6DC8E0C-69ED-884B-ABBC-7367DAC01AF0}"/>
              </a:ext>
            </a:extLst>
          </p:cNvPr>
          <p:cNvSpPr>
            <a:spLocks noGrp="1"/>
          </p:cNvSpPr>
          <p:nvPr>
            <p:ph type="title"/>
          </p:nvPr>
        </p:nvSpPr>
        <p:spPr>
          <a:xfrm>
            <a:off x="309564" y="175023"/>
            <a:ext cx="7458075" cy="678656"/>
          </a:xfrm>
          <a:prstGeom prst="rect">
            <a:avLst/>
          </a:prstGeom>
        </p:spPr>
        <p:txBody>
          <a:bodyPr/>
          <a:lstStyle>
            <a:lvl1pPr>
              <a:defRPr>
                <a:solidFill>
                  <a:srgbClr val="FF6600"/>
                </a:solidFill>
              </a:defRPr>
            </a:lvl1pPr>
          </a:lstStyle>
          <a:p>
            <a:r>
              <a:rPr lang="en-US"/>
              <a:t>Click to edit Master title style</a:t>
            </a:r>
            <a:endParaRPr lang="fr-FR" dirty="0"/>
          </a:p>
        </p:txBody>
      </p:sp>
      <p:sp>
        <p:nvSpPr>
          <p:cNvPr id="45" name="Rectangle 6">
            <a:extLst>
              <a:ext uri="{FF2B5EF4-FFF2-40B4-BE49-F238E27FC236}">
                <a16:creationId xmlns:a16="http://schemas.microsoft.com/office/drawing/2014/main" id="{55D371E0-DC3A-5D40-8EAB-7B894B7B64DE}"/>
              </a:ext>
            </a:extLst>
          </p:cNvPr>
          <p:cNvSpPr>
            <a:spLocks noGrp="1" noChangeArrowheads="1"/>
          </p:cNvSpPr>
          <p:nvPr>
            <p:ph type="sldNum" sz="quarter" idx="10"/>
          </p:nvPr>
        </p:nvSpPr>
        <p:spPr>
          <a:xfrm>
            <a:off x="8532814" y="4731544"/>
            <a:ext cx="611187" cy="411956"/>
          </a:xfrm>
          <a:ln/>
        </p:spPr>
        <p:txBody>
          <a:bodyPr/>
          <a:lstStyle>
            <a:lvl1pPr>
              <a:defRPr/>
            </a:lvl1pPr>
          </a:lstStyle>
          <a:p>
            <a:pPr>
              <a:defRPr/>
            </a:pPr>
            <a:r>
              <a:rPr lang="fr-BE"/>
              <a:t>│</a:t>
            </a:r>
            <a:r>
              <a:rPr lang="en-US"/>
              <a:t> </a:t>
            </a:r>
            <a:fld id="{ECDB6CD9-F0C4-48B3-BB06-3EB0C6FFEBCE}" type="slidenum">
              <a:rPr lang="en-US"/>
              <a:pPr>
                <a:defRPr/>
              </a:pPr>
              <a:t>‹#›</a:t>
            </a:fld>
            <a:endParaRPr lang="en-US"/>
          </a:p>
        </p:txBody>
      </p:sp>
      <p:cxnSp>
        <p:nvCxnSpPr>
          <p:cNvPr id="46" name="Straight Connector 45">
            <a:extLst>
              <a:ext uri="{FF2B5EF4-FFF2-40B4-BE49-F238E27FC236}">
                <a16:creationId xmlns:a16="http://schemas.microsoft.com/office/drawing/2014/main" id="{1DCCD3A6-EF2A-FB46-9A22-EB24D17105AE}"/>
              </a:ext>
            </a:extLst>
          </p:cNvPr>
          <p:cNvCxnSpPr>
            <a:cxnSpLocks/>
          </p:cNvCxnSpPr>
          <p:nvPr userDrawn="1"/>
        </p:nvCxnSpPr>
        <p:spPr bwMode="auto">
          <a:xfrm>
            <a:off x="395536" y="987574"/>
            <a:ext cx="1656184" cy="0"/>
          </a:xfrm>
          <a:prstGeom prst="line">
            <a:avLst/>
          </a:prstGeom>
          <a:ln>
            <a:solidFill>
              <a:srgbClr val="00214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47" name="Text Placeholder 11">
            <a:extLst>
              <a:ext uri="{FF2B5EF4-FFF2-40B4-BE49-F238E27FC236}">
                <a16:creationId xmlns:a16="http://schemas.microsoft.com/office/drawing/2014/main" id="{5347516F-4053-9F4C-8675-1BC3D97A6E06}"/>
              </a:ext>
            </a:extLst>
          </p:cNvPr>
          <p:cNvSpPr>
            <a:spLocks noGrp="1"/>
          </p:cNvSpPr>
          <p:nvPr>
            <p:ph type="body" sz="quarter" idx="11" hasCustomPrompt="1"/>
          </p:nvPr>
        </p:nvSpPr>
        <p:spPr>
          <a:xfrm>
            <a:off x="1258917" y="2509152"/>
            <a:ext cx="950703" cy="124371"/>
          </a:xfrm>
        </p:spPr>
        <p:txBody>
          <a:bodyPr anchor="t"/>
          <a:lstStyle>
            <a:lvl1pPr>
              <a:spcAft>
                <a:spcPts val="0"/>
              </a:spcAft>
              <a:defRPr sz="650" b="0" i="0">
                <a:solidFill>
                  <a:srgbClr val="002140"/>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Job title</a:t>
            </a:r>
          </a:p>
        </p:txBody>
      </p:sp>
      <p:sp>
        <p:nvSpPr>
          <p:cNvPr id="48" name="Text Placeholder 16">
            <a:extLst>
              <a:ext uri="{FF2B5EF4-FFF2-40B4-BE49-F238E27FC236}">
                <a16:creationId xmlns:a16="http://schemas.microsoft.com/office/drawing/2014/main" id="{516B5911-927E-D64F-A0BE-68C71E394414}"/>
              </a:ext>
            </a:extLst>
          </p:cNvPr>
          <p:cNvSpPr>
            <a:spLocks noGrp="1"/>
          </p:cNvSpPr>
          <p:nvPr>
            <p:ph type="body" sz="quarter" idx="13" hasCustomPrompt="1"/>
          </p:nvPr>
        </p:nvSpPr>
        <p:spPr>
          <a:xfrm>
            <a:off x="1258917" y="2411049"/>
            <a:ext cx="950703" cy="97891"/>
          </a:xfrm>
        </p:spPr>
        <p:txBody>
          <a:bodyPr anchor="t"/>
          <a:lstStyle>
            <a:lvl1pPr>
              <a:spcAft>
                <a:spcPts val="0"/>
              </a:spcAft>
              <a:defRPr sz="650">
                <a:solidFill>
                  <a:srgbClr val="002140"/>
                </a:solidFill>
                <a:latin typeface="Arial" panose="020B0604020202020204" pitchFamily="34" charset="0"/>
                <a:cs typeface="Arial" panose="020B0604020202020204" pitchFamily="34" charset="0"/>
              </a:defRPr>
            </a:lvl1pPr>
          </a:lstStyle>
          <a:p>
            <a:pPr lvl="0"/>
            <a:r>
              <a:rPr lang="en-US" dirty="0"/>
              <a:t>NAME SURNAME</a:t>
            </a:r>
          </a:p>
        </p:txBody>
      </p:sp>
      <p:sp>
        <p:nvSpPr>
          <p:cNvPr id="49" name="Picture Placeholder 5">
            <a:extLst>
              <a:ext uri="{FF2B5EF4-FFF2-40B4-BE49-F238E27FC236}">
                <a16:creationId xmlns:a16="http://schemas.microsoft.com/office/drawing/2014/main" id="{206D1494-B8A8-DF42-8098-186DD5554D36}"/>
              </a:ext>
            </a:extLst>
          </p:cNvPr>
          <p:cNvSpPr>
            <a:spLocks noGrp="1"/>
          </p:cNvSpPr>
          <p:nvPr>
            <p:ph type="pic" sz="quarter" idx="14" hasCustomPrompt="1"/>
          </p:nvPr>
        </p:nvSpPr>
        <p:spPr>
          <a:xfrm>
            <a:off x="1258918" y="1410365"/>
            <a:ext cx="950702" cy="962113"/>
          </a:xfrm>
          <a:solidFill>
            <a:schemeClr val="bg1">
              <a:lumMod val="90000"/>
            </a:schemeClr>
          </a:solidFill>
        </p:spPr>
        <p:txBody>
          <a:bodyPr tIns="108000"/>
          <a:lstStyle>
            <a:lvl1pPr algn="ctr">
              <a:defRPr sz="800" b="0" i="0" baseline="0">
                <a:latin typeface="Arial" panose="020B0604020202020204" pitchFamily="34" charset="0"/>
                <a:ea typeface="Arial" panose="020B0604020202020204" pitchFamily="34" charset="0"/>
                <a:cs typeface="Arial" panose="020B0604020202020204" pitchFamily="34" charset="0"/>
              </a:defRPr>
            </a:lvl1pPr>
          </a:lstStyle>
          <a:p>
            <a:r>
              <a:rPr lang="en-US" dirty="0"/>
              <a:t>Add image</a:t>
            </a:r>
          </a:p>
        </p:txBody>
      </p:sp>
      <p:sp>
        <p:nvSpPr>
          <p:cNvPr id="50" name="Text Placeholder 11">
            <a:extLst>
              <a:ext uri="{FF2B5EF4-FFF2-40B4-BE49-F238E27FC236}">
                <a16:creationId xmlns:a16="http://schemas.microsoft.com/office/drawing/2014/main" id="{5D02B127-089F-3045-AC44-6D050469F51D}"/>
              </a:ext>
            </a:extLst>
          </p:cNvPr>
          <p:cNvSpPr>
            <a:spLocks noGrp="1"/>
          </p:cNvSpPr>
          <p:nvPr>
            <p:ph type="body" sz="quarter" idx="15" hasCustomPrompt="1"/>
          </p:nvPr>
        </p:nvSpPr>
        <p:spPr>
          <a:xfrm>
            <a:off x="2404071" y="2509152"/>
            <a:ext cx="950703" cy="124371"/>
          </a:xfrm>
        </p:spPr>
        <p:txBody>
          <a:bodyPr anchor="t"/>
          <a:lstStyle>
            <a:lvl1pPr>
              <a:spcAft>
                <a:spcPts val="0"/>
              </a:spcAft>
              <a:defRPr sz="650" b="0" i="0">
                <a:solidFill>
                  <a:srgbClr val="002140"/>
                </a:solidFill>
                <a:latin typeface="Arial" panose="020B0604020202020204" pitchFamily="34" charset="0"/>
                <a:ea typeface="Arial" panose="020B0604020202020204" pitchFamily="34" charset="0"/>
                <a:cs typeface="Arial" panose="020B0604020202020204" pitchFamily="34" charset="0"/>
              </a:defRPr>
            </a:lvl1pPr>
          </a:lstStyle>
          <a:p>
            <a:pPr lvl="0"/>
            <a:r>
              <a:rPr lang="en-US"/>
              <a:t>Job title</a:t>
            </a:r>
            <a:endParaRPr lang="en-US" dirty="0"/>
          </a:p>
        </p:txBody>
      </p:sp>
      <p:sp>
        <p:nvSpPr>
          <p:cNvPr id="51" name="Text Placeholder 16">
            <a:extLst>
              <a:ext uri="{FF2B5EF4-FFF2-40B4-BE49-F238E27FC236}">
                <a16:creationId xmlns:a16="http://schemas.microsoft.com/office/drawing/2014/main" id="{47606AB4-17BC-7A4B-837E-9A53155F7A90}"/>
              </a:ext>
            </a:extLst>
          </p:cNvPr>
          <p:cNvSpPr>
            <a:spLocks noGrp="1"/>
          </p:cNvSpPr>
          <p:nvPr>
            <p:ph type="body" sz="quarter" idx="16" hasCustomPrompt="1"/>
          </p:nvPr>
        </p:nvSpPr>
        <p:spPr>
          <a:xfrm>
            <a:off x="2404071" y="2411049"/>
            <a:ext cx="950703" cy="97891"/>
          </a:xfrm>
        </p:spPr>
        <p:txBody>
          <a:bodyPr anchor="t"/>
          <a:lstStyle>
            <a:lvl1pPr>
              <a:spcAft>
                <a:spcPts val="0"/>
              </a:spcAft>
              <a:defRPr sz="650">
                <a:solidFill>
                  <a:srgbClr val="002140"/>
                </a:solidFill>
                <a:latin typeface="Arial" panose="020B0604020202020204" pitchFamily="34" charset="0"/>
                <a:cs typeface="Arial" panose="020B0604020202020204" pitchFamily="34" charset="0"/>
              </a:defRPr>
            </a:lvl1pPr>
          </a:lstStyle>
          <a:p>
            <a:pPr lvl="0"/>
            <a:r>
              <a:rPr lang="en-US" dirty="0"/>
              <a:t>NAME SURNAME</a:t>
            </a:r>
          </a:p>
        </p:txBody>
      </p:sp>
      <p:sp>
        <p:nvSpPr>
          <p:cNvPr id="52" name="Picture Placeholder 5">
            <a:extLst>
              <a:ext uri="{FF2B5EF4-FFF2-40B4-BE49-F238E27FC236}">
                <a16:creationId xmlns:a16="http://schemas.microsoft.com/office/drawing/2014/main" id="{1A7CBBC6-5CA4-F24B-96F4-86C7136DC29A}"/>
              </a:ext>
            </a:extLst>
          </p:cNvPr>
          <p:cNvSpPr>
            <a:spLocks noGrp="1"/>
          </p:cNvSpPr>
          <p:nvPr>
            <p:ph type="pic" sz="quarter" idx="17" hasCustomPrompt="1"/>
          </p:nvPr>
        </p:nvSpPr>
        <p:spPr>
          <a:xfrm>
            <a:off x="2404071" y="1410365"/>
            <a:ext cx="950702" cy="962113"/>
          </a:xfrm>
          <a:solidFill>
            <a:schemeClr val="bg1">
              <a:lumMod val="90000"/>
            </a:schemeClr>
          </a:solidFill>
        </p:spPr>
        <p:txBody>
          <a:bodyPr tIns="108000"/>
          <a:lstStyle>
            <a:lvl1pPr marL="0" marR="0" indent="0" algn="ctr" defTabSz="685800" rtl="0" eaLnBrk="1" fontAlgn="auto" latinLnBrk="0" hangingPunct="1">
              <a:lnSpc>
                <a:spcPct val="90000"/>
              </a:lnSpc>
              <a:spcBef>
                <a:spcPts val="0"/>
              </a:spcBef>
              <a:spcAft>
                <a:spcPts val="400"/>
              </a:spcAft>
              <a:buClrTx/>
              <a:buSzTx/>
              <a:buFont typeface="Arial" charset="0"/>
              <a:buNone/>
              <a:tabLst/>
              <a:defRPr sz="800" b="0" i="0">
                <a:latin typeface="Arial" panose="020B0604020202020204" pitchFamily="34" charset="0"/>
                <a:ea typeface="Arial" panose="020B0604020202020204" pitchFamily="34" charset="0"/>
                <a:cs typeface="Arial" panose="020B0604020202020204" pitchFamily="34" charset="0"/>
              </a:defRPr>
            </a:lvl1pPr>
          </a:lstStyle>
          <a:p>
            <a:r>
              <a:rPr lang="en-US" dirty="0"/>
              <a:t>Add image</a:t>
            </a:r>
          </a:p>
        </p:txBody>
      </p:sp>
      <p:sp>
        <p:nvSpPr>
          <p:cNvPr id="53" name="Text Placeholder 11">
            <a:extLst>
              <a:ext uri="{FF2B5EF4-FFF2-40B4-BE49-F238E27FC236}">
                <a16:creationId xmlns:a16="http://schemas.microsoft.com/office/drawing/2014/main" id="{12395E90-7A20-924B-AB3D-F7D22CB758A9}"/>
              </a:ext>
            </a:extLst>
          </p:cNvPr>
          <p:cNvSpPr>
            <a:spLocks noGrp="1"/>
          </p:cNvSpPr>
          <p:nvPr>
            <p:ph type="body" sz="quarter" idx="18" hasCustomPrompt="1"/>
          </p:nvPr>
        </p:nvSpPr>
        <p:spPr>
          <a:xfrm>
            <a:off x="3547028" y="2509152"/>
            <a:ext cx="950703" cy="124371"/>
          </a:xfrm>
        </p:spPr>
        <p:txBody>
          <a:bodyPr anchor="t"/>
          <a:lstStyle>
            <a:lvl1pPr>
              <a:spcAft>
                <a:spcPts val="0"/>
              </a:spcAft>
              <a:defRPr sz="650" b="0" i="0">
                <a:solidFill>
                  <a:srgbClr val="002140"/>
                </a:solidFill>
                <a:latin typeface="Arial" panose="020B0604020202020204" pitchFamily="34" charset="0"/>
                <a:ea typeface="Arial" panose="020B0604020202020204" pitchFamily="34" charset="0"/>
                <a:cs typeface="Arial" panose="020B0604020202020204" pitchFamily="34" charset="0"/>
              </a:defRPr>
            </a:lvl1pPr>
          </a:lstStyle>
          <a:p>
            <a:pPr lvl="0"/>
            <a:r>
              <a:rPr lang="en-US"/>
              <a:t>Job title</a:t>
            </a:r>
            <a:endParaRPr lang="en-US" dirty="0"/>
          </a:p>
        </p:txBody>
      </p:sp>
      <p:sp>
        <p:nvSpPr>
          <p:cNvPr id="54" name="Text Placeholder 16">
            <a:extLst>
              <a:ext uri="{FF2B5EF4-FFF2-40B4-BE49-F238E27FC236}">
                <a16:creationId xmlns:a16="http://schemas.microsoft.com/office/drawing/2014/main" id="{1B717A05-88A7-0E4A-AE6C-A5577A422904}"/>
              </a:ext>
            </a:extLst>
          </p:cNvPr>
          <p:cNvSpPr>
            <a:spLocks noGrp="1"/>
          </p:cNvSpPr>
          <p:nvPr>
            <p:ph type="body" sz="quarter" idx="19" hasCustomPrompt="1"/>
          </p:nvPr>
        </p:nvSpPr>
        <p:spPr>
          <a:xfrm>
            <a:off x="3547028" y="2411049"/>
            <a:ext cx="950703" cy="97891"/>
          </a:xfrm>
        </p:spPr>
        <p:txBody>
          <a:bodyPr anchor="t"/>
          <a:lstStyle>
            <a:lvl1pPr>
              <a:spcAft>
                <a:spcPts val="0"/>
              </a:spcAft>
              <a:defRPr sz="650">
                <a:solidFill>
                  <a:srgbClr val="002140"/>
                </a:solidFill>
                <a:latin typeface="Arial" panose="020B0604020202020204" pitchFamily="34" charset="0"/>
                <a:cs typeface="Arial" panose="020B0604020202020204" pitchFamily="34" charset="0"/>
              </a:defRPr>
            </a:lvl1pPr>
          </a:lstStyle>
          <a:p>
            <a:pPr lvl="0"/>
            <a:r>
              <a:rPr lang="en-US" dirty="0"/>
              <a:t>NAME SURNAME</a:t>
            </a:r>
          </a:p>
        </p:txBody>
      </p:sp>
      <p:sp>
        <p:nvSpPr>
          <p:cNvPr id="55" name="Picture Placeholder 5">
            <a:extLst>
              <a:ext uri="{FF2B5EF4-FFF2-40B4-BE49-F238E27FC236}">
                <a16:creationId xmlns:a16="http://schemas.microsoft.com/office/drawing/2014/main" id="{8F786EE9-291A-8048-998E-CB92EFF41B02}"/>
              </a:ext>
            </a:extLst>
          </p:cNvPr>
          <p:cNvSpPr>
            <a:spLocks noGrp="1"/>
          </p:cNvSpPr>
          <p:nvPr>
            <p:ph type="pic" sz="quarter" idx="20" hasCustomPrompt="1"/>
          </p:nvPr>
        </p:nvSpPr>
        <p:spPr>
          <a:xfrm>
            <a:off x="3547028" y="1410365"/>
            <a:ext cx="950702" cy="962113"/>
          </a:xfrm>
          <a:solidFill>
            <a:schemeClr val="bg1">
              <a:lumMod val="90000"/>
            </a:schemeClr>
          </a:solidFill>
        </p:spPr>
        <p:txBody>
          <a:bodyPr tIns="108000"/>
          <a:lstStyle>
            <a:lvl1pPr marL="0" marR="0" indent="0" algn="ctr" defTabSz="685800" rtl="0" eaLnBrk="1" fontAlgn="auto" latinLnBrk="0" hangingPunct="1">
              <a:lnSpc>
                <a:spcPct val="90000"/>
              </a:lnSpc>
              <a:spcBef>
                <a:spcPts val="0"/>
              </a:spcBef>
              <a:spcAft>
                <a:spcPts val="400"/>
              </a:spcAft>
              <a:buClrTx/>
              <a:buSzTx/>
              <a:buFont typeface="Arial" charset="0"/>
              <a:buNone/>
              <a:tabLst/>
              <a:defRPr sz="800" b="0" i="0">
                <a:latin typeface="Arial" panose="020B0604020202020204" pitchFamily="34" charset="0"/>
                <a:ea typeface="Arial" panose="020B0604020202020204" pitchFamily="34" charset="0"/>
                <a:cs typeface="Arial" panose="020B0604020202020204" pitchFamily="34" charset="0"/>
              </a:defRPr>
            </a:lvl1pPr>
          </a:lstStyle>
          <a:p>
            <a:r>
              <a:rPr lang="en-US" dirty="0"/>
              <a:t>Add image</a:t>
            </a:r>
          </a:p>
        </p:txBody>
      </p:sp>
      <p:sp>
        <p:nvSpPr>
          <p:cNvPr id="56" name="Text Placeholder 11">
            <a:extLst>
              <a:ext uri="{FF2B5EF4-FFF2-40B4-BE49-F238E27FC236}">
                <a16:creationId xmlns:a16="http://schemas.microsoft.com/office/drawing/2014/main" id="{D7D8A5E6-B26C-F541-9F79-4562CB1DED0B}"/>
              </a:ext>
            </a:extLst>
          </p:cNvPr>
          <p:cNvSpPr>
            <a:spLocks noGrp="1"/>
          </p:cNvSpPr>
          <p:nvPr>
            <p:ph type="body" sz="quarter" idx="21" hasCustomPrompt="1"/>
          </p:nvPr>
        </p:nvSpPr>
        <p:spPr>
          <a:xfrm>
            <a:off x="4694381" y="2509152"/>
            <a:ext cx="950703" cy="124371"/>
          </a:xfrm>
        </p:spPr>
        <p:txBody>
          <a:bodyPr anchor="t"/>
          <a:lstStyle>
            <a:lvl1pPr>
              <a:spcAft>
                <a:spcPts val="0"/>
              </a:spcAft>
              <a:defRPr sz="650" b="0" i="0">
                <a:solidFill>
                  <a:srgbClr val="002140"/>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Job title</a:t>
            </a:r>
          </a:p>
        </p:txBody>
      </p:sp>
      <p:sp>
        <p:nvSpPr>
          <p:cNvPr id="57" name="Text Placeholder 16">
            <a:extLst>
              <a:ext uri="{FF2B5EF4-FFF2-40B4-BE49-F238E27FC236}">
                <a16:creationId xmlns:a16="http://schemas.microsoft.com/office/drawing/2014/main" id="{157A0719-F3AA-524D-9993-6FC8D1D2BE60}"/>
              </a:ext>
            </a:extLst>
          </p:cNvPr>
          <p:cNvSpPr>
            <a:spLocks noGrp="1"/>
          </p:cNvSpPr>
          <p:nvPr>
            <p:ph type="body" sz="quarter" idx="22" hasCustomPrompt="1"/>
          </p:nvPr>
        </p:nvSpPr>
        <p:spPr>
          <a:xfrm>
            <a:off x="4694381" y="2411049"/>
            <a:ext cx="950703" cy="97891"/>
          </a:xfrm>
        </p:spPr>
        <p:txBody>
          <a:bodyPr anchor="t"/>
          <a:lstStyle>
            <a:lvl1pPr>
              <a:spcAft>
                <a:spcPts val="0"/>
              </a:spcAft>
              <a:defRPr sz="650">
                <a:solidFill>
                  <a:srgbClr val="002140"/>
                </a:solidFill>
                <a:latin typeface="Arial" panose="020B0604020202020204" pitchFamily="34" charset="0"/>
                <a:cs typeface="Arial" panose="020B0604020202020204" pitchFamily="34" charset="0"/>
              </a:defRPr>
            </a:lvl1pPr>
          </a:lstStyle>
          <a:p>
            <a:pPr lvl="0"/>
            <a:r>
              <a:rPr lang="en-US" dirty="0"/>
              <a:t>NAME SURNAME</a:t>
            </a:r>
          </a:p>
        </p:txBody>
      </p:sp>
      <p:sp>
        <p:nvSpPr>
          <p:cNvPr id="58" name="Picture Placeholder 5">
            <a:extLst>
              <a:ext uri="{FF2B5EF4-FFF2-40B4-BE49-F238E27FC236}">
                <a16:creationId xmlns:a16="http://schemas.microsoft.com/office/drawing/2014/main" id="{38AD3EBB-2484-D640-8C65-5D3E46352AB4}"/>
              </a:ext>
            </a:extLst>
          </p:cNvPr>
          <p:cNvSpPr>
            <a:spLocks noGrp="1"/>
          </p:cNvSpPr>
          <p:nvPr>
            <p:ph type="pic" sz="quarter" idx="23" hasCustomPrompt="1"/>
          </p:nvPr>
        </p:nvSpPr>
        <p:spPr>
          <a:xfrm>
            <a:off x="4694381" y="1410365"/>
            <a:ext cx="950702" cy="962113"/>
          </a:xfrm>
          <a:solidFill>
            <a:schemeClr val="bg1">
              <a:lumMod val="90000"/>
            </a:schemeClr>
          </a:solidFill>
        </p:spPr>
        <p:txBody>
          <a:bodyPr tIns="108000"/>
          <a:lstStyle>
            <a:lvl1pPr marL="0" marR="0" indent="0" algn="ctr" defTabSz="685800" rtl="0" eaLnBrk="1" fontAlgn="auto" latinLnBrk="0" hangingPunct="1">
              <a:lnSpc>
                <a:spcPct val="90000"/>
              </a:lnSpc>
              <a:spcBef>
                <a:spcPts val="0"/>
              </a:spcBef>
              <a:spcAft>
                <a:spcPts val="400"/>
              </a:spcAft>
              <a:buClrTx/>
              <a:buSzTx/>
              <a:buFont typeface="Arial" charset="0"/>
              <a:buNone/>
              <a:tabLst/>
              <a:defRPr sz="800" b="0" i="0">
                <a:latin typeface="Arial" panose="020B0604020202020204" pitchFamily="34" charset="0"/>
                <a:ea typeface="Arial" panose="020B0604020202020204" pitchFamily="34" charset="0"/>
                <a:cs typeface="Arial" panose="020B0604020202020204" pitchFamily="34" charset="0"/>
              </a:defRPr>
            </a:lvl1pPr>
          </a:lstStyle>
          <a:p>
            <a:r>
              <a:rPr lang="en-US" dirty="0"/>
              <a:t>Add image</a:t>
            </a:r>
          </a:p>
        </p:txBody>
      </p:sp>
      <p:sp>
        <p:nvSpPr>
          <p:cNvPr id="59" name="Text Placeholder 11">
            <a:extLst>
              <a:ext uri="{FF2B5EF4-FFF2-40B4-BE49-F238E27FC236}">
                <a16:creationId xmlns:a16="http://schemas.microsoft.com/office/drawing/2014/main" id="{D971552A-11DE-1C49-BC79-2EC9049BD0A7}"/>
              </a:ext>
            </a:extLst>
          </p:cNvPr>
          <p:cNvSpPr>
            <a:spLocks noGrp="1"/>
          </p:cNvSpPr>
          <p:nvPr>
            <p:ph type="body" sz="quarter" idx="24" hasCustomPrompt="1"/>
          </p:nvPr>
        </p:nvSpPr>
        <p:spPr>
          <a:xfrm>
            <a:off x="5836416" y="2509152"/>
            <a:ext cx="950703" cy="124371"/>
          </a:xfrm>
        </p:spPr>
        <p:txBody>
          <a:bodyPr anchor="t"/>
          <a:lstStyle>
            <a:lvl1pPr>
              <a:spcAft>
                <a:spcPts val="0"/>
              </a:spcAft>
              <a:defRPr sz="650" b="0" i="0">
                <a:solidFill>
                  <a:srgbClr val="002140"/>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Job title</a:t>
            </a:r>
          </a:p>
        </p:txBody>
      </p:sp>
      <p:sp>
        <p:nvSpPr>
          <p:cNvPr id="60" name="Text Placeholder 16">
            <a:extLst>
              <a:ext uri="{FF2B5EF4-FFF2-40B4-BE49-F238E27FC236}">
                <a16:creationId xmlns:a16="http://schemas.microsoft.com/office/drawing/2014/main" id="{4FA53A88-D7F9-2746-A6F6-A2226333BC51}"/>
              </a:ext>
            </a:extLst>
          </p:cNvPr>
          <p:cNvSpPr>
            <a:spLocks noGrp="1"/>
          </p:cNvSpPr>
          <p:nvPr>
            <p:ph type="body" sz="quarter" idx="25" hasCustomPrompt="1"/>
          </p:nvPr>
        </p:nvSpPr>
        <p:spPr>
          <a:xfrm>
            <a:off x="5836416" y="2411049"/>
            <a:ext cx="950703" cy="97891"/>
          </a:xfrm>
        </p:spPr>
        <p:txBody>
          <a:bodyPr anchor="t"/>
          <a:lstStyle>
            <a:lvl1pPr>
              <a:spcAft>
                <a:spcPts val="0"/>
              </a:spcAft>
              <a:defRPr sz="650">
                <a:solidFill>
                  <a:srgbClr val="002140"/>
                </a:solidFill>
                <a:latin typeface="Arial" panose="020B0604020202020204" pitchFamily="34" charset="0"/>
                <a:cs typeface="Arial" panose="020B0604020202020204" pitchFamily="34" charset="0"/>
              </a:defRPr>
            </a:lvl1pPr>
          </a:lstStyle>
          <a:p>
            <a:pPr lvl="0"/>
            <a:r>
              <a:rPr lang="en-US" dirty="0"/>
              <a:t>NAME SURNAME</a:t>
            </a:r>
          </a:p>
        </p:txBody>
      </p:sp>
      <p:sp>
        <p:nvSpPr>
          <p:cNvPr id="61" name="Picture Placeholder 5">
            <a:extLst>
              <a:ext uri="{FF2B5EF4-FFF2-40B4-BE49-F238E27FC236}">
                <a16:creationId xmlns:a16="http://schemas.microsoft.com/office/drawing/2014/main" id="{BAE661A1-6999-B94A-BF6F-0F6659541712}"/>
              </a:ext>
            </a:extLst>
          </p:cNvPr>
          <p:cNvSpPr>
            <a:spLocks noGrp="1"/>
          </p:cNvSpPr>
          <p:nvPr>
            <p:ph type="pic" sz="quarter" idx="26" hasCustomPrompt="1"/>
          </p:nvPr>
        </p:nvSpPr>
        <p:spPr>
          <a:xfrm>
            <a:off x="5836417" y="1410365"/>
            <a:ext cx="950702" cy="962113"/>
          </a:xfrm>
          <a:solidFill>
            <a:schemeClr val="bg1">
              <a:lumMod val="90000"/>
            </a:schemeClr>
          </a:solidFill>
        </p:spPr>
        <p:txBody>
          <a:bodyPr tIns="108000"/>
          <a:lstStyle>
            <a:lvl1pPr marL="0" marR="0" indent="0" algn="ctr" defTabSz="685800" rtl="0" eaLnBrk="1" fontAlgn="auto" latinLnBrk="0" hangingPunct="1">
              <a:lnSpc>
                <a:spcPct val="90000"/>
              </a:lnSpc>
              <a:spcBef>
                <a:spcPts val="0"/>
              </a:spcBef>
              <a:spcAft>
                <a:spcPts val="400"/>
              </a:spcAft>
              <a:buClrTx/>
              <a:buSzTx/>
              <a:buFont typeface="Arial" charset="0"/>
              <a:buNone/>
              <a:tabLst/>
              <a:defRPr sz="800" b="0" i="0">
                <a:latin typeface="Arial" panose="020B0604020202020204" pitchFamily="34" charset="0"/>
                <a:ea typeface="Arial" panose="020B0604020202020204" pitchFamily="34" charset="0"/>
                <a:cs typeface="Arial" panose="020B0604020202020204" pitchFamily="34" charset="0"/>
              </a:defRPr>
            </a:lvl1pPr>
          </a:lstStyle>
          <a:p>
            <a:r>
              <a:rPr lang="en-US" dirty="0"/>
              <a:t>Add image</a:t>
            </a:r>
          </a:p>
        </p:txBody>
      </p:sp>
      <p:sp>
        <p:nvSpPr>
          <p:cNvPr id="62" name="Text Placeholder 11">
            <a:extLst>
              <a:ext uri="{FF2B5EF4-FFF2-40B4-BE49-F238E27FC236}">
                <a16:creationId xmlns:a16="http://schemas.microsoft.com/office/drawing/2014/main" id="{0C604A80-15B5-BC49-9D06-E253A3056594}"/>
              </a:ext>
            </a:extLst>
          </p:cNvPr>
          <p:cNvSpPr>
            <a:spLocks noGrp="1"/>
          </p:cNvSpPr>
          <p:nvPr>
            <p:ph type="body" sz="quarter" idx="27" hasCustomPrompt="1"/>
          </p:nvPr>
        </p:nvSpPr>
        <p:spPr>
          <a:xfrm>
            <a:off x="6974053" y="2509152"/>
            <a:ext cx="950703" cy="124371"/>
          </a:xfrm>
        </p:spPr>
        <p:txBody>
          <a:bodyPr anchor="t"/>
          <a:lstStyle>
            <a:lvl1pPr>
              <a:spcAft>
                <a:spcPts val="0"/>
              </a:spcAft>
              <a:defRPr sz="650" b="0" i="0">
                <a:solidFill>
                  <a:srgbClr val="002140"/>
                </a:solidFill>
                <a:latin typeface="Arial" panose="020B0604020202020204" pitchFamily="34" charset="0"/>
                <a:ea typeface="Arial" panose="020B0604020202020204" pitchFamily="34" charset="0"/>
                <a:cs typeface="Arial" panose="020B0604020202020204" pitchFamily="34" charset="0"/>
              </a:defRPr>
            </a:lvl1pPr>
          </a:lstStyle>
          <a:p>
            <a:pPr lvl="0"/>
            <a:r>
              <a:rPr lang="en-US"/>
              <a:t>Job title</a:t>
            </a:r>
            <a:endParaRPr lang="en-US" dirty="0"/>
          </a:p>
        </p:txBody>
      </p:sp>
      <p:sp>
        <p:nvSpPr>
          <p:cNvPr id="63" name="Text Placeholder 16">
            <a:extLst>
              <a:ext uri="{FF2B5EF4-FFF2-40B4-BE49-F238E27FC236}">
                <a16:creationId xmlns:a16="http://schemas.microsoft.com/office/drawing/2014/main" id="{4C5D7E8D-E2C8-E84F-913B-9DB58A01EC2C}"/>
              </a:ext>
            </a:extLst>
          </p:cNvPr>
          <p:cNvSpPr>
            <a:spLocks noGrp="1"/>
          </p:cNvSpPr>
          <p:nvPr>
            <p:ph type="body" sz="quarter" idx="28" hasCustomPrompt="1"/>
          </p:nvPr>
        </p:nvSpPr>
        <p:spPr>
          <a:xfrm>
            <a:off x="6974053" y="2411049"/>
            <a:ext cx="950703" cy="97891"/>
          </a:xfrm>
        </p:spPr>
        <p:txBody>
          <a:bodyPr anchor="t"/>
          <a:lstStyle>
            <a:lvl1pPr>
              <a:spcAft>
                <a:spcPts val="0"/>
              </a:spcAft>
              <a:defRPr sz="650">
                <a:solidFill>
                  <a:srgbClr val="002140"/>
                </a:solidFill>
                <a:latin typeface="Arial" panose="020B0604020202020204" pitchFamily="34" charset="0"/>
                <a:cs typeface="Arial" panose="020B0604020202020204" pitchFamily="34" charset="0"/>
              </a:defRPr>
            </a:lvl1pPr>
          </a:lstStyle>
          <a:p>
            <a:pPr lvl="0"/>
            <a:r>
              <a:rPr lang="en-US" dirty="0"/>
              <a:t>NAME SURNAME</a:t>
            </a:r>
          </a:p>
        </p:txBody>
      </p:sp>
      <p:sp>
        <p:nvSpPr>
          <p:cNvPr id="64" name="Picture Placeholder 5">
            <a:extLst>
              <a:ext uri="{FF2B5EF4-FFF2-40B4-BE49-F238E27FC236}">
                <a16:creationId xmlns:a16="http://schemas.microsoft.com/office/drawing/2014/main" id="{576EBB63-5920-AC4E-B8AE-E9260406BCF2}"/>
              </a:ext>
            </a:extLst>
          </p:cNvPr>
          <p:cNvSpPr>
            <a:spLocks noGrp="1"/>
          </p:cNvSpPr>
          <p:nvPr>
            <p:ph type="pic" sz="quarter" idx="29" hasCustomPrompt="1"/>
          </p:nvPr>
        </p:nvSpPr>
        <p:spPr>
          <a:xfrm>
            <a:off x="6974054" y="1410365"/>
            <a:ext cx="950702" cy="962113"/>
          </a:xfrm>
          <a:solidFill>
            <a:schemeClr val="bg1">
              <a:lumMod val="90000"/>
            </a:schemeClr>
          </a:solidFill>
        </p:spPr>
        <p:txBody>
          <a:bodyPr tIns="108000"/>
          <a:lstStyle>
            <a:lvl1pPr marL="0" marR="0" indent="0" algn="ctr" defTabSz="685800" rtl="0" eaLnBrk="1" fontAlgn="auto" latinLnBrk="0" hangingPunct="1">
              <a:lnSpc>
                <a:spcPct val="90000"/>
              </a:lnSpc>
              <a:spcBef>
                <a:spcPts val="0"/>
              </a:spcBef>
              <a:spcAft>
                <a:spcPts val="400"/>
              </a:spcAft>
              <a:buClrTx/>
              <a:buSzTx/>
              <a:buFont typeface="Arial" charset="0"/>
              <a:buNone/>
              <a:tabLst/>
              <a:defRPr sz="800" b="0" i="0">
                <a:latin typeface="Arial" panose="020B0604020202020204" pitchFamily="34" charset="0"/>
                <a:ea typeface="Arial" panose="020B0604020202020204" pitchFamily="34" charset="0"/>
                <a:cs typeface="Arial" panose="020B0604020202020204" pitchFamily="34" charset="0"/>
              </a:defRPr>
            </a:lvl1pPr>
          </a:lstStyle>
          <a:p>
            <a:r>
              <a:rPr lang="en-US" dirty="0"/>
              <a:t>Add image</a:t>
            </a:r>
          </a:p>
        </p:txBody>
      </p:sp>
      <p:sp>
        <p:nvSpPr>
          <p:cNvPr id="65" name="Text Placeholder 11">
            <a:extLst>
              <a:ext uri="{FF2B5EF4-FFF2-40B4-BE49-F238E27FC236}">
                <a16:creationId xmlns:a16="http://schemas.microsoft.com/office/drawing/2014/main" id="{9C900700-DC8D-B044-BCF1-235C33E23205}"/>
              </a:ext>
            </a:extLst>
          </p:cNvPr>
          <p:cNvSpPr>
            <a:spLocks noGrp="1"/>
          </p:cNvSpPr>
          <p:nvPr>
            <p:ph type="body" sz="quarter" idx="30" hasCustomPrompt="1"/>
          </p:nvPr>
        </p:nvSpPr>
        <p:spPr>
          <a:xfrm>
            <a:off x="1258917" y="3955179"/>
            <a:ext cx="950703" cy="124371"/>
          </a:xfrm>
        </p:spPr>
        <p:txBody>
          <a:bodyPr anchor="t"/>
          <a:lstStyle>
            <a:lvl1pPr>
              <a:spcAft>
                <a:spcPts val="0"/>
              </a:spcAft>
              <a:defRPr sz="650" b="0" i="0">
                <a:solidFill>
                  <a:srgbClr val="002140"/>
                </a:solidFill>
                <a:latin typeface="Arial" panose="020B0604020202020204" pitchFamily="34" charset="0"/>
                <a:ea typeface="Arial" panose="020B0604020202020204" pitchFamily="34" charset="0"/>
                <a:cs typeface="Arial" panose="020B0604020202020204" pitchFamily="34" charset="0"/>
              </a:defRPr>
            </a:lvl1pPr>
          </a:lstStyle>
          <a:p>
            <a:pPr lvl="0"/>
            <a:r>
              <a:rPr lang="en-US"/>
              <a:t>Job title</a:t>
            </a:r>
            <a:endParaRPr lang="en-US" dirty="0"/>
          </a:p>
        </p:txBody>
      </p:sp>
      <p:sp>
        <p:nvSpPr>
          <p:cNvPr id="66" name="Text Placeholder 16">
            <a:extLst>
              <a:ext uri="{FF2B5EF4-FFF2-40B4-BE49-F238E27FC236}">
                <a16:creationId xmlns:a16="http://schemas.microsoft.com/office/drawing/2014/main" id="{DF6B5E95-E85C-5744-A0B3-CD1AD0FCE06F}"/>
              </a:ext>
            </a:extLst>
          </p:cNvPr>
          <p:cNvSpPr>
            <a:spLocks noGrp="1"/>
          </p:cNvSpPr>
          <p:nvPr>
            <p:ph type="body" sz="quarter" idx="31" hasCustomPrompt="1"/>
          </p:nvPr>
        </p:nvSpPr>
        <p:spPr>
          <a:xfrm>
            <a:off x="1258917" y="3857075"/>
            <a:ext cx="950703" cy="97891"/>
          </a:xfrm>
        </p:spPr>
        <p:txBody>
          <a:bodyPr anchor="t"/>
          <a:lstStyle>
            <a:lvl1pPr>
              <a:spcAft>
                <a:spcPts val="0"/>
              </a:spcAft>
              <a:defRPr sz="650">
                <a:solidFill>
                  <a:srgbClr val="002140"/>
                </a:solidFill>
                <a:latin typeface="Arial" panose="020B0604020202020204" pitchFamily="34" charset="0"/>
                <a:cs typeface="Arial" panose="020B0604020202020204" pitchFamily="34" charset="0"/>
              </a:defRPr>
            </a:lvl1pPr>
          </a:lstStyle>
          <a:p>
            <a:pPr lvl="0"/>
            <a:r>
              <a:rPr lang="en-US" dirty="0"/>
              <a:t>NAME SURNAME</a:t>
            </a:r>
          </a:p>
        </p:txBody>
      </p:sp>
      <p:sp>
        <p:nvSpPr>
          <p:cNvPr id="67" name="Picture Placeholder 5">
            <a:extLst>
              <a:ext uri="{FF2B5EF4-FFF2-40B4-BE49-F238E27FC236}">
                <a16:creationId xmlns:a16="http://schemas.microsoft.com/office/drawing/2014/main" id="{7D71F168-D0B3-874D-A193-85A69398753B}"/>
              </a:ext>
            </a:extLst>
          </p:cNvPr>
          <p:cNvSpPr>
            <a:spLocks noGrp="1"/>
          </p:cNvSpPr>
          <p:nvPr>
            <p:ph type="pic" sz="quarter" idx="32" hasCustomPrompt="1"/>
          </p:nvPr>
        </p:nvSpPr>
        <p:spPr>
          <a:xfrm>
            <a:off x="1258918" y="2856392"/>
            <a:ext cx="950702" cy="962113"/>
          </a:xfrm>
          <a:solidFill>
            <a:schemeClr val="bg1">
              <a:lumMod val="90000"/>
            </a:schemeClr>
          </a:solidFill>
        </p:spPr>
        <p:txBody>
          <a:bodyPr tIns="108000"/>
          <a:lstStyle>
            <a:lvl1pPr marL="0" marR="0" indent="0" algn="ctr" defTabSz="685800" rtl="0" eaLnBrk="1" fontAlgn="auto" latinLnBrk="0" hangingPunct="1">
              <a:lnSpc>
                <a:spcPct val="90000"/>
              </a:lnSpc>
              <a:spcBef>
                <a:spcPts val="0"/>
              </a:spcBef>
              <a:spcAft>
                <a:spcPts val="400"/>
              </a:spcAft>
              <a:buClrTx/>
              <a:buSzTx/>
              <a:buFont typeface="Arial" charset="0"/>
              <a:buNone/>
              <a:tabLst/>
              <a:defRPr sz="800" b="0" i="0">
                <a:latin typeface="Arial" panose="020B0604020202020204" pitchFamily="34" charset="0"/>
                <a:ea typeface="Arial" panose="020B0604020202020204" pitchFamily="34" charset="0"/>
                <a:cs typeface="Arial" panose="020B0604020202020204" pitchFamily="34" charset="0"/>
              </a:defRPr>
            </a:lvl1pPr>
          </a:lstStyle>
          <a:p>
            <a:r>
              <a:rPr lang="en-US" dirty="0"/>
              <a:t>Add image</a:t>
            </a:r>
          </a:p>
        </p:txBody>
      </p:sp>
      <p:sp>
        <p:nvSpPr>
          <p:cNvPr id="68" name="Text Placeholder 11">
            <a:extLst>
              <a:ext uri="{FF2B5EF4-FFF2-40B4-BE49-F238E27FC236}">
                <a16:creationId xmlns:a16="http://schemas.microsoft.com/office/drawing/2014/main" id="{7A4E4F72-3230-F04A-84EE-616FA04B2594}"/>
              </a:ext>
            </a:extLst>
          </p:cNvPr>
          <p:cNvSpPr>
            <a:spLocks noGrp="1"/>
          </p:cNvSpPr>
          <p:nvPr>
            <p:ph type="body" sz="quarter" idx="33" hasCustomPrompt="1"/>
          </p:nvPr>
        </p:nvSpPr>
        <p:spPr>
          <a:xfrm>
            <a:off x="2404071" y="3955179"/>
            <a:ext cx="950703" cy="124371"/>
          </a:xfrm>
        </p:spPr>
        <p:txBody>
          <a:bodyPr anchor="t"/>
          <a:lstStyle>
            <a:lvl1pPr>
              <a:spcAft>
                <a:spcPts val="0"/>
              </a:spcAft>
              <a:defRPr sz="650" b="0" i="0">
                <a:solidFill>
                  <a:srgbClr val="002140"/>
                </a:solidFill>
                <a:latin typeface="Arial" panose="020B0604020202020204" pitchFamily="34" charset="0"/>
                <a:ea typeface="Arial" panose="020B0604020202020204" pitchFamily="34" charset="0"/>
                <a:cs typeface="Arial" panose="020B0604020202020204" pitchFamily="34" charset="0"/>
              </a:defRPr>
            </a:lvl1pPr>
          </a:lstStyle>
          <a:p>
            <a:pPr lvl="0"/>
            <a:r>
              <a:rPr lang="en-US"/>
              <a:t>Job title</a:t>
            </a:r>
            <a:endParaRPr lang="en-US" dirty="0"/>
          </a:p>
        </p:txBody>
      </p:sp>
      <p:sp>
        <p:nvSpPr>
          <p:cNvPr id="69" name="Text Placeholder 16">
            <a:extLst>
              <a:ext uri="{FF2B5EF4-FFF2-40B4-BE49-F238E27FC236}">
                <a16:creationId xmlns:a16="http://schemas.microsoft.com/office/drawing/2014/main" id="{FD73F895-916A-B04C-8BF8-D55F11D2B48B}"/>
              </a:ext>
            </a:extLst>
          </p:cNvPr>
          <p:cNvSpPr>
            <a:spLocks noGrp="1"/>
          </p:cNvSpPr>
          <p:nvPr>
            <p:ph type="body" sz="quarter" idx="34" hasCustomPrompt="1"/>
          </p:nvPr>
        </p:nvSpPr>
        <p:spPr>
          <a:xfrm>
            <a:off x="2404071" y="3857075"/>
            <a:ext cx="950703" cy="97891"/>
          </a:xfrm>
        </p:spPr>
        <p:txBody>
          <a:bodyPr anchor="t"/>
          <a:lstStyle>
            <a:lvl1pPr>
              <a:spcAft>
                <a:spcPts val="0"/>
              </a:spcAft>
              <a:defRPr sz="650">
                <a:solidFill>
                  <a:srgbClr val="002140"/>
                </a:solidFill>
                <a:latin typeface="Arial" panose="020B0604020202020204" pitchFamily="34" charset="0"/>
                <a:cs typeface="Arial" panose="020B0604020202020204" pitchFamily="34" charset="0"/>
              </a:defRPr>
            </a:lvl1pPr>
          </a:lstStyle>
          <a:p>
            <a:pPr lvl="0"/>
            <a:r>
              <a:rPr lang="en-US" dirty="0"/>
              <a:t>NAME SURNAME</a:t>
            </a:r>
          </a:p>
        </p:txBody>
      </p:sp>
      <p:sp>
        <p:nvSpPr>
          <p:cNvPr id="70" name="Picture Placeholder 5">
            <a:extLst>
              <a:ext uri="{FF2B5EF4-FFF2-40B4-BE49-F238E27FC236}">
                <a16:creationId xmlns:a16="http://schemas.microsoft.com/office/drawing/2014/main" id="{ABC7FBCE-D162-924F-80DB-2D89B333646A}"/>
              </a:ext>
            </a:extLst>
          </p:cNvPr>
          <p:cNvSpPr>
            <a:spLocks noGrp="1"/>
          </p:cNvSpPr>
          <p:nvPr>
            <p:ph type="pic" sz="quarter" idx="35" hasCustomPrompt="1"/>
          </p:nvPr>
        </p:nvSpPr>
        <p:spPr>
          <a:xfrm>
            <a:off x="2404071" y="2856392"/>
            <a:ext cx="950702" cy="962113"/>
          </a:xfrm>
          <a:solidFill>
            <a:schemeClr val="bg1">
              <a:lumMod val="90000"/>
            </a:schemeClr>
          </a:solidFill>
        </p:spPr>
        <p:txBody>
          <a:bodyPr tIns="108000"/>
          <a:lstStyle>
            <a:lvl1pPr marL="0" marR="0" indent="0" algn="ctr" defTabSz="685800" rtl="0" eaLnBrk="1" fontAlgn="auto" latinLnBrk="0" hangingPunct="1">
              <a:lnSpc>
                <a:spcPct val="90000"/>
              </a:lnSpc>
              <a:spcBef>
                <a:spcPts val="0"/>
              </a:spcBef>
              <a:spcAft>
                <a:spcPts val="400"/>
              </a:spcAft>
              <a:buClrTx/>
              <a:buSzTx/>
              <a:buFont typeface="Arial" charset="0"/>
              <a:buNone/>
              <a:tabLst/>
              <a:defRPr sz="800" b="0" i="0">
                <a:latin typeface="Arial" panose="020B0604020202020204" pitchFamily="34" charset="0"/>
                <a:ea typeface="Arial" panose="020B0604020202020204" pitchFamily="34" charset="0"/>
                <a:cs typeface="Arial" panose="020B0604020202020204" pitchFamily="34" charset="0"/>
              </a:defRPr>
            </a:lvl1pPr>
          </a:lstStyle>
          <a:p>
            <a:r>
              <a:rPr lang="en-US" dirty="0"/>
              <a:t>Add image</a:t>
            </a:r>
          </a:p>
        </p:txBody>
      </p:sp>
      <p:sp>
        <p:nvSpPr>
          <p:cNvPr id="71" name="Text Placeholder 11">
            <a:extLst>
              <a:ext uri="{FF2B5EF4-FFF2-40B4-BE49-F238E27FC236}">
                <a16:creationId xmlns:a16="http://schemas.microsoft.com/office/drawing/2014/main" id="{B89F02EC-5E3B-C346-B8F2-80DC9334EF44}"/>
              </a:ext>
            </a:extLst>
          </p:cNvPr>
          <p:cNvSpPr>
            <a:spLocks noGrp="1"/>
          </p:cNvSpPr>
          <p:nvPr>
            <p:ph type="body" sz="quarter" idx="36" hasCustomPrompt="1"/>
          </p:nvPr>
        </p:nvSpPr>
        <p:spPr>
          <a:xfrm>
            <a:off x="3547028" y="3955179"/>
            <a:ext cx="950703" cy="124371"/>
          </a:xfrm>
        </p:spPr>
        <p:txBody>
          <a:bodyPr anchor="t"/>
          <a:lstStyle>
            <a:lvl1pPr>
              <a:spcAft>
                <a:spcPts val="0"/>
              </a:spcAft>
              <a:defRPr sz="650" b="0" i="0">
                <a:solidFill>
                  <a:srgbClr val="002140"/>
                </a:solidFill>
                <a:latin typeface="Arial" panose="020B0604020202020204" pitchFamily="34" charset="0"/>
                <a:ea typeface="Arial" panose="020B0604020202020204" pitchFamily="34" charset="0"/>
                <a:cs typeface="Arial" panose="020B0604020202020204" pitchFamily="34" charset="0"/>
              </a:defRPr>
            </a:lvl1pPr>
          </a:lstStyle>
          <a:p>
            <a:pPr lvl="0"/>
            <a:r>
              <a:rPr lang="en-US"/>
              <a:t>Job title</a:t>
            </a:r>
            <a:endParaRPr lang="en-US" dirty="0"/>
          </a:p>
        </p:txBody>
      </p:sp>
      <p:sp>
        <p:nvSpPr>
          <p:cNvPr id="72" name="Text Placeholder 16">
            <a:extLst>
              <a:ext uri="{FF2B5EF4-FFF2-40B4-BE49-F238E27FC236}">
                <a16:creationId xmlns:a16="http://schemas.microsoft.com/office/drawing/2014/main" id="{CBC6225A-CDD3-A648-A55B-9E23320FAB13}"/>
              </a:ext>
            </a:extLst>
          </p:cNvPr>
          <p:cNvSpPr>
            <a:spLocks noGrp="1"/>
          </p:cNvSpPr>
          <p:nvPr>
            <p:ph type="body" sz="quarter" idx="37" hasCustomPrompt="1"/>
          </p:nvPr>
        </p:nvSpPr>
        <p:spPr>
          <a:xfrm>
            <a:off x="3547028" y="3857075"/>
            <a:ext cx="950703" cy="97891"/>
          </a:xfrm>
        </p:spPr>
        <p:txBody>
          <a:bodyPr anchor="t"/>
          <a:lstStyle>
            <a:lvl1pPr>
              <a:spcAft>
                <a:spcPts val="0"/>
              </a:spcAft>
              <a:defRPr sz="650">
                <a:solidFill>
                  <a:srgbClr val="002140"/>
                </a:solidFill>
                <a:latin typeface="Arial" panose="020B0604020202020204" pitchFamily="34" charset="0"/>
                <a:cs typeface="Arial" panose="020B0604020202020204" pitchFamily="34" charset="0"/>
              </a:defRPr>
            </a:lvl1pPr>
          </a:lstStyle>
          <a:p>
            <a:pPr lvl="0"/>
            <a:r>
              <a:rPr lang="en-US" dirty="0"/>
              <a:t>NAME SURNAME</a:t>
            </a:r>
          </a:p>
        </p:txBody>
      </p:sp>
      <p:sp>
        <p:nvSpPr>
          <p:cNvPr id="73" name="Picture Placeholder 5">
            <a:extLst>
              <a:ext uri="{FF2B5EF4-FFF2-40B4-BE49-F238E27FC236}">
                <a16:creationId xmlns:a16="http://schemas.microsoft.com/office/drawing/2014/main" id="{26598280-7FAF-DB44-A9A3-EA48BFC17456}"/>
              </a:ext>
            </a:extLst>
          </p:cNvPr>
          <p:cNvSpPr>
            <a:spLocks noGrp="1"/>
          </p:cNvSpPr>
          <p:nvPr>
            <p:ph type="pic" sz="quarter" idx="38" hasCustomPrompt="1"/>
          </p:nvPr>
        </p:nvSpPr>
        <p:spPr>
          <a:xfrm>
            <a:off x="3547028" y="2856392"/>
            <a:ext cx="950702" cy="962113"/>
          </a:xfrm>
          <a:solidFill>
            <a:schemeClr val="bg1">
              <a:lumMod val="90000"/>
            </a:schemeClr>
          </a:solidFill>
        </p:spPr>
        <p:txBody>
          <a:bodyPr tIns="108000"/>
          <a:lstStyle>
            <a:lvl1pPr marL="0" marR="0" indent="0" algn="ctr" defTabSz="685800" rtl="0" eaLnBrk="1" fontAlgn="auto" latinLnBrk="0" hangingPunct="1">
              <a:lnSpc>
                <a:spcPct val="90000"/>
              </a:lnSpc>
              <a:spcBef>
                <a:spcPts val="0"/>
              </a:spcBef>
              <a:spcAft>
                <a:spcPts val="400"/>
              </a:spcAft>
              <a:buClrTx/>
              <a:buSzTx/>
              <a:buFont typeface="Arial" charset="0"/>
              <a:buNone/>
              <a:tabLst/>
              <a:defRPr sz="800" b="0" i="0">
                <a:latin typeface="Arial" panose="020B0604020202020204" pitchFamily="34" charset="0"/>
                <a:ea typeface="Arial" panose="020B0604020202020204" pitchFamily="34" charset="0"/>
                <a:cs typeface="Arial" panose="020B0604020202020204" pitchFamily="34" charset="0"/>
              </a:defRPr>
            </a:lvl1pPr>
          </a:lstStyle>
          <a:p>
            <a:r>
              <a:rPr lang="en-US" dirty="0"/>
              <a:t>Add image</a:t>
            </a:r>
          </a:p>
        </p:txBody>
      </p:sp>
      <p:sp>
        <p:nvSpPr>
          <p:cNvPr id="74" name="Text Placeholder 11">
            <a:extLst>
              <a:ext uri="{FF2B5EF4-FFF2-40B4-BE49-F238E27FC236}">
                <a16:creationId xmlns:a16="http://schemas.microsoft.com/office/drawing/2014/main" id="{1F8BE077-0CD3-B240-A334-6D8B5F02F901}"/>
              </a:ext>
            </a:extLst>
          </p:cNvPr>
          <p:cNvSpPr>
            <a:spLocks noGrp="1"/>
          </p:cNvSpPr>
          <p:nvPr>
            <p:ph type="body" sz="quarter" idx="39" hasCustomPrompt="1"/>
          </p:nvPr>
        </p:nvSpPr>
        <p:spPr>
          <a:xfrm>
            <a:off x="4694381" y="3955179"/>
            <a:ext cx="950703" cy="124371"/>
          </a:xfrm>
        </p:spPr>
        <p:txBody>
          <a:bodyPr anchor="t"/>
          <a:lstStyle>
            <a:lvl1pPr>
              <a:spcAft>
                <a:spcPts val="0"/>
              </a:spcAft>
              <a:defRPr sz="650" b="0" i="0">
                <a:solidFill>
                  <a:srgbClr val="002140"/>
                </a:solidFill>
                <a:latin typeface="Arial" panose="020B0604020202020204" pitchFamily="34" charset="0"/>
                <a:ea typeface="Arial" panose="020B0604020202020204" pitchFamily="34" charset="0"/>
                <a:cs typeface="Arial" panose="020B0604020202020204" pitchFamily="34" charset="0"/>
              </a:defRPr>
            </a:lvl1pPr>
          </a:lstStyle>
          <a:p>
            <a:pPr lvl="0"/>
            <a:r>
              <a:rPr lang="en-US"/>
              <a:t>Job title</a:t>
            </a:r>
            <a:endParaRPr lang="en-US" dirty="0"/>
          </a:p>
        </p:txBody>
      </p:sp>
      <p:sp>
        <p:nvSpPr>
          <p:cNvPr id="75" name="Text Placeholder 16">
            <a:extLst>
              <a:ext uri="{FF2B5EF4-FFF2-40B4-BE49-F238E27FC236}">
                <a16:creationId xmlns:a16="http://schemas.microsoft.com/office/drawing/2014/main" id="{2DD68663-1D85-6246-9E4B-CAE0677A4CD1}"/>
              </a:ext>
            </a:extLst>
          </p:cNvPr>
          <p:cNvSpPr>
            <a:spLocks noGrp="1"/>
          </p:cNvSpPr>
          <p:nvPr>
            <p:ph type="body" sz="quarter" idx="40" hasCustomPrompt="1"/>
          </p:nvPr>
        </p:nvSpPr>
        <p:spPr>
          <a:xfrm>
            <a:off x="4694381" y="3857075"/>
            <a:ext cx="950703" cy="97891"/>
          </a:xfrm>
        </p:spPr>
        <p:txBody>
          <a:bodyPr anchor="t"/>
          <a:lstStyle>
            <a:lvl1pPr>
              <a:spcAft>
                <a:spcPts val="0"/>
              </a:spcAft>
              <a:defRPr sz="650">
                <a:solidFill>
                  <a:srgbClr val="002140"/>
                </a:solidFill>
                <a:latin typeface="Arial" panose="020B0604020202020204" pitchFamily="34" charset="0"/>
                <a:cs typeface="Arial" panose="020B0604020202020204" pitchFamily="34" charset="0"/>
              </a:defRPr>
            </a:lvl1pPr>
          </a:lstStyle>
          <a:p>
            <a:pPr lvl="0"/>
            <a:r>
              <a:rPr lang="en-US" dirty="0"/>
              <a:t>NAME SURNAME</a:t>
            </a:r>
          </a:p>
        </p:txBody>
      </p:sp>
      <p:sp>
        <p:nvSpPr>
          <p:cNvPr id="76" name="Picture Placeholder 5">
            <a:extLst>
              <a:ext uri="{FF2B5EF4-FFF2-40B4-BE49-F238E27FC236}">
                <a16:creationId xmlns:a16="http://schemas.microsoft.com/office/drawing/2014/main" id="{0121A677-4037-EC4E-9403-F0DA7180E14E}"/>
              </a:ext>
            </a:extLst>
          </p:cNvPr>
          <p:cNvSpPr>
            <a:spLocks noGrp="1"/>
          </p:cNvSpPr>
          <p:nvPr>
            <p:ph type="pic" sz="quarter" idx="41" hasCustomPrompt="1"/>
          </p:nvPr>
        </p:nvSpPr>
        <p:spPr>
          <a:xfrm>
            <a:off x="4694381" y="2856392"/>
            <a:ext cx="950702" cy="962113"/>
          </a:xfrm>
          <a:solidFill>
            <a:schemeClr val="bg1">
              <a:lumMod val="90000"/>
            </a:schemeClr>
          </a:solidFill>
        </p:spPr>
        <p:txBody>
          <a:bodyPr tIns="108000"/>
          <a:lstStyle>
            <a:lvl1pPr marL="0" marR="0" indent="0" algn="ctr" defTabSz="685800" rtl="0" eaLnBrk="1" fontAlgn="auto" latinLnBrk="0" hangingPunct="1">
              <a:lnSpc>
                <a:spcPct val="90000"/>
              </a:lnSpc>
              <a:spcBef>
                <a:spcPts val="0"/>
              </a:spcBef>
              <a:spcAft>
                <a:spcPts val="400"/>
              </a:spcAft>
              <a:buClrTx/>
              <a:buSzTx/>
              <a:buFont typeface="Arial" charset="0"/>
              <a:buNone/>
              <a:tabLst/>
              <a:defRPr sz="800" b="0" i="0">
                <a:latin typeface="Arial" panose="020B0604020202020204" pitchFamily="34" charset="0"/>
                <a:ea typeface="Arial" panose="020B0604020202020204" pitchFamily="34" charset="0"/>
                <a:cs typeface="Arial" panose="020B0604020202020204" pitchFamily="34" charset="0"/>
              </a:defRPr>
            </a:lvl1pPr>
          </a:lstStyle>
          <a:p>
            <a:r>
              <a:rPr lang="en-US" dirty="0"/>
              <a:t>Add image</a:t>
            </a:r>
          </a:p>
        </p:txBody>
      </p:sp>
      <p:sp>
        <p:nvSpPr>
          <p:cNvPr id="77" name="Text Placeholder 11">
            <a:extLst>
              <a:ext uri="{FF2B5EF4-FFF2-40B4-BE49-F238E27FC236}">
                <a16:creationId xmlns:a16="http://schemas.microsoft.com/office/drawing/2014/main" id="{10FA97E0-24B9-9344-A452-3BA88259ED22}"/>
              </a:ext>
            </a:extLst>
          </p:cNvPr>
          <p:cNvSpPr>
            <a:spLocks noGrp="1"/>
          </p:cNvSpPr>
          <p:nvPr>
            <p:ph type="body" sz="quarter" idx="42" hasCustomPrompt="1"/>
          </p:nvPr>
        </p:nvSpPr>
        <p:spPr>
          <a:xfrm>
            <a:off x="5836416" y="3955179"/>
            <a:ext cx="950703" cy="124371"/>
          </a:xfrm>
        </p:spPr>
        <p:txBody>
          <a:bodyPr anchor="t"/>
          <a:lstStyle>
            <a:lvl1pPr>
              <a:spcAft>
                <a:spcPts val="0"/>
              </a:spcAft>
              <a:defRPr sz="650" b="0" i="0">
                <a:solidFill>
                  <a:srgbClr val="002140"/>
                </a:solidFill>
                <a:latin typeface="Arial" panose="020B0604020202020204" pitchFamily="34" charset="0"/>
                <a:ea typeface="Arial" panose="020B0604020202020204" pitchFamily="34" charset="0"/>
                <a:cs typeface="Arial" panose="020B0604020202020204" pitchFamily="34" charset="0"/>
              </a:defRPr>
            </a:lvl1pPr>
          </a:lstStyle>
          <a:p>
            <a:pPr lvl="0"/>
            <a:r>
              <a:rPr lang="en-US"/>
              <a:t>Job title</a:t>
            </a:r>
            <a:endParaRPr lang="en-US" dirty="0"/>
          </a:p>
        </p:txBody>
      </p:sp>
      <p:sp>
        <p:nvSpPr>
          <p:cNvPr id="78" name="Text Placeholder 16">
            <a:extLst>
              <a:ext uri="{FF2B5EF4-FFF2-40B4-BE49-F238E27FC236}">
                <a16:creationId xmlns:a16="http://schemas.microsoft.com/office/drawing/2014/main" id="{F9C3880D-307B-0B4B-9714-1CB98B1D74EC}"/>
              </a:ext>
            </a:extLst>
          </p:cNvPr>
          <p:cNvSpPr>
            <a:spLocks noGrp="1"/>
          </p:cNvSpPr>
          <p:nvPr>
            <p:ph type="body" sz="quarter" idx="43" hasCustomPrompt="1"/>
          </p:nvPr>
        </p:nvSpPr>
        <p:spPr>
          <a:xfrm>
            <a:off x="5836416" y="3857075"/>
            <a:ext cx="950703" cy="97891"/>
          </a:xfrm>
        </p:spPr>
        <p:txBody>
          <a:bodyPr anchor="t"/>
          <a:lstStyle>
            <a:lvl1pPr>
              <a:spcAft>
                <a:spcPts val="0"/>
              </a:spcAft>
              <a:defRPr sz="650">
                <a:solidFill>
                  <a:srgbClr val="002140"/>
                </a:solidFill>
                <a:latin typeface="Arial" panose="020B0604020202020204" pitchFamily="34" charset="0"/>
                <a:cs typeface="Arial" panose="020B0604020202020204" pitchFamily="34" charset="0"/>
              </a:defRPr>
            </a:lvl1pPr>
          </a:lstStyle>
          <a:p>
            <a:pPr lvl="0"/>
            <a:r>
              <a:rPr lang="en-US" dirty="0"/>
              <a:t>NAME SURNAME</a:t>
            </a:r>
          </a:p>
        </p:txBody>
      </p:sp>
      <p:sp>
        <p:nvSpPr>
          <p:cNvPr id="79" name="Picture Placeholder 5">
            <a:extLst>
              <a:ext uri="{FF2B5EF4-FFF2-40B4-BE49-F238E27FC236}">
                <a16:creationId xmlns:a16="http://schemas.microsoft.com/office/drawing/2014/main" id="{54D7490D-B1C9-B145-BDDE-243D17B385B2}"/>
              </a:ext>
            </a:extLst>
          </p:cNvPr>
          <p:cNvSpPr>
            <a:spLocks noGrp="1"/>
          </p:cNvSpPr>
          <p:nvPr>
            <p:ph type="pic" sz="quarter" idx="44" hasCustomPrompt="1"/>
          </p:nvPr>
        </p:nvSpPr>
        <p:spPr>
          <a:xfrm>
            <a:off x="5836417" y="2856392"/>
            <a:ext cx="950702" cy="962113"/>
          </a:xfrm>
          <a:solidFill>
            <a:schemeClr val="bg1">
              <a:lumMod val="90000"/>
            </a:schemeClr>
          </a:solidFill>
        </p:spPr>
        <p:txBody>
          <a:bodyPr tIns="108000"/>
          <a:lstStyle>
            <a:lvl1pPr marL="0" marR="0" indent="0" algn="ctr" defTabSz="685800" rtl="0" eaLnBrk="1" fontAlgn="auto" latinLnBrk="0" hangingPunct="1">
              <a:lnSpc>
                <a:spcPct val="90000"/>
              </a:lnSpc>
              <a:spcBef>
                <a:spcPts val="0"/>
              </a:spcBef>
              <a:spcAft>
                <a:spcPts val="400"/>
              </a:spcAft>
              <a:buClrTx/>
              <a:buSzTx/>
              <a:buFont typeface="Arial" charset="0"/>
              <a:buNone/>
              <a:tabLst/>
              <a:defRPr sz="800" b="0" i="0">
                <a:latin typeface="Arial" panose="020B0604020202020204" pitchFamily="34" charset="0"/>
                <a:ea typeface="Arial" panose="020B0604020202020204" pitchFamily="34" charset="0"/>
                <a:cs typeface="Arial" panose="020B0604020202020204" pitchFamily="34" charset="0"/>
              </a:defRPr>
            </a:lvl1pPr>
          </a:lstStyle>
          <a:p>
            <a:r>
              <a:rPr lang="en-US" dirty="0"/>
              <a:t>Add image</a:t>
            </a:r>
          </a:p>
        </p:txBody>
      </p:sp>
      <p:sp>
        <p:nvSpPr>
          <p:cNvPr id="80" name="Text Placeholder 11">
            <a:extLst>
              <a:ext uri="{FF2B5EF4-FFF2-40B4-BE49-F238E27FC236}">
                <a16:creationId xmlns:a16="http://schemas.microsoft.com/office/drawing/2014/main" id="{5C105BCF-A35C-9041-A81D-63628EEE0481}"/>
              </a:ext>
            </a:extLst>
          </p:cNvPr>
          <p:cNvSpPr>
            <a:spLocks noGrp="1"/>
          </p:cNvSpPr>
          <p:nvPr>
            <p:ph type="body" sz="quarter" idx="45" hasCustomPrompt="1"/>
          </p:nvPr>
        </p:nvSpPr>
        <p:spPr>
          <a:xfrm>
            <a:off x="6974053" y="3955179"/>
            <a:ext cx="950703" cy="124371"/>
          </a:xfrm>
        </p:spPr>
        <p:txBody>
          <a:bodyPr anchor="t"/>
          <a:lstStyle>
            <a:lvl1pPr>
              <a:spcAft>
                <a:spcPts val="0"/>
              </a:spcAft>
              <a:defRPr sz="650" b="0" i="0">
                <a:solidFill>
                  <a:srgbClr val="002140"/>
                </a:solidFill>
                <a:latin typeface="Arial" panose="020B0604020202020204" pitchFamily="34" charset="0"/>
                <a:ea typeface="Arial" panose="020B0604020202020204" pitchFamily="34" charset="0"/>
                <a:cs typeface="Arial" panose="020B0604020202020204" pitchFamily="34" charset="0"/>
              </a:defRPr>
            </a:lvl1pPr>
          </a:lstStyle>
          <a:p>
            <a:pPr lvl="0"/>
            <a:r>
              <a:rPr lang="en-US"/>
              <a:t>Job title</a:t>
            </a:r>
            <a:endParaRPr lang="en-US" dirty="0"/>
          </a:p>
        </p:txBody>
      </p:sp>
      <p:sp>
        <p:nvSpPr>
          <p:cNvPr id="81" name="Text Placeholder 16">
            <a:extLst>
              <a:ext uri="{FF2B5EF4-FFF2-40B4-BE49-F238E27FC236}">
                <a16:creationId xmlns:a16="http://schemas.microsoft.com/office/drawing/2014/main" id="{F9DD25DA-F5F6-2247-A864-A6B0662BA370}"/>
              </a:ext>
            </a:extLst>
          </p:cNvPr>
          <p:cNvSpPr>
            <a:spLocks noGrp="1"/>
          </p:cNvSpPr>
          <p:nvPr>
            <p:ph type="body" sz="quarter" idx="46" hasCustomPrompt="1"/>
          </p:nvPr>
        </p:nvSpPr>
        <p:spPr>
          <a:xfrm>
            <a:off x="6974053" y="3857075"/>
            <a:ext cx="950703" cy="97891"/>
          </a:xfrm>
        </p:spPr>
        <p:txBody>
          <a:bodyPr anchor="t"/>
          <a:lstStyle>
            <a:lvl1pPr>
              <a:spcAft>
                <a:spcPts val="0"/>
              </a:spcAft>
              <a:defRPr sz="650">
                <a:solidFill>
                  <a:srgbClr val="002140"/>
                </a:solidFill>
                <a:latin typeface="Arial" panose="020B0604020202020204" pitchFamily="34" charset="0"/>
                <a:cs typeface="Arial" panose="020B0604020202020204" pitchFamily="34" charset="0"/>
              </a:defRPr>
            </a:lvl1pPr>
          </a:lstStyle>
          <a:p>
            <a:pPr lvl="0"/>
            <a:r>
              <a:rPr lang="en-US" dirty="0"/>
              <a:t>NAME SURNAME</a:t>
            </a:r>
          </a:p>
        </p:txBody>
      </p:sp>
      <p:sp>
        <p:nvSpPr>
          <p:cNvPr id="82" name="Picture Placeholder 5">
            <a:extLst>
              <a:ext uri="{FF2B5EF4-FFF2-40B4-BE49-F238E27FC236}">
                <a16:creationId xmlns:a16="http://schemas.microsoft.com/office/drawing/2014/main" id="{313E35F3-98A7-B544-BDDE-9A79E5FD7EA9}"/>
              </a:ext>
            </a:extLst>
          </p:cNvPr>
          <p:cNvSpPr>
            <a:spLocks noGrp="1"/>
          </p:cNvSpPr>
          <p:nvPr>
            <p:ph type="pic" sz="quarter" idx="47" hasCustomPrompt="1"/>
          </p:nvPr>
        </p:nvSpPr>
        <p:spPr>
          <a:xfrm>
            <a:off x="6974054" y="2856392"/>
            <a:ext cx="950702" cy="962113"/>
          </a:xfrm>
          <a:solidFill>
            <a:schemeClr val="bg1">
              <a:lumMod val="90000"/>
            </a:schemeClr>
          </a:solidFill>
        </p:spPr>
        <p:txBody>
          <a:bodyPr tIns="108000"/>
          <a:lstStyle>
            <a:lvl1pPr marL="0" marR="0" indent="0" algn="ctr" defTabSz="685800" rtl="0" eaLnBrk="1" fontAlgn="auto" latinLnBrk="0" hangingPunct="1">
              <a:lnSpc>
                <a:spcPct val="90000"/>
              </a:lnSpc>
              <a:spcBef>
                <a:spcPts val="0"/>
              </a:spcBef>
              <a:spcAft>
                <a:spcPts val="400"/>
              </a:spcAft>
              <a:buClrTx/>
              <a:buSzTx/>
              <a:buFont typeface="Arial" charset="0"/>
              <a:buNone/>
              <a:tabLst/>
              <a:defRPr sz="800" b="0" i="0">
                <a:latin typeface="Arial" panose="020B0604020202020204" pitchFamily="34" charset="0"/>
                <a:ea typeface="Arial" panose="020B0604020202020204" pitchFamily="34" charset="0"/>
                <a:cs typeface="Arial" panose="020B0604020202020204" pitchFamily="34" charset="0"/>
              </a:defRPr>
            </a:lvl1pPr>
          </a:lstStyle>
          <a:p>
            <a:r>
              <a:rPr lang="en-US" dirty="0"/>
              <a:t>Add image</a:t>
            </a:r>
          </a:p>
        </p:txBody>
      </p:sp>
    </p:spTree>
    <p:extLst>
      <p:ext uri="{BB962C8B-B14F-4D97-AF65-F5344CB8AC3E}">
        <p14:creationId xmlns:p14="http://schemas.microsoft.com/office/powerpoint/2010/main" val="1115949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page image">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fr-BE"/>
              <a:t>│</a:t>
            </a:r>
            <a:r>
              <a:rPr lang="en-US"/>
              <a:t> </a:t>
            </a:r>
            <a:fld id="{D4781730-827E-4A1A-AEB6-1728DF945E22}" type="slidenum">
              <a:rPr lang="en-US"/>
              <a:pPr>
                <a:defRPr/>
              </a:pPr>
              <a:t>‹#›</a:t>
            </a:fld>
            <a:endParaRPr lang="en-US"/>
          </a:p>
        </p:txBody>
      </p:sp>
      <p:sp>
        <p:nvSpPr>
          <p:cNvPr id="3" name="Picture Placeholder 4">
            <a:extLst>
              <a:ext uri="{FF2B5EF4-FFF2-40B4-BE49-F238E27FC236}">
                <a16:creationId xmlns:a16="http://schemas.microsoft.com/office/drawing/2014/main" id="{04C7A848-BE60-9C41-A377-4F66685DC523}"/>
              </a:ext>
            </a:extLst>
          </p:cNvPr>
          <p:cNvSpPr>
            <a:spLocks noGrp="1"/>
          </p:cNvSpPr>
          <p:nvPr>
            <p:ph type="pic" sz="quarter" idx="11" hasCustomPrompt="1"/>
          </p:nvPr>
        </p:nvSpPr>
        <p:spPr>
          <a:xfrm>
            <a:off x="0" y="0"/>
            <a:ext cx="9147175" cy="5145088"/>
          </a:xfrm>
          <a:solidFill>
            <a:srgbClr val="FFFFFF"/>
          </a:solidFill>
        </p:spPr>
        <p:txBody>
          <a:bodyPr tIns="1800000"/>
          <a:lstStyle>
            <a:lvl1pPr algn="ctr">
              <a:defRPr b="0" i="0">
                <a:latin typeface="Arial" panose="020B0604020202020204" pitchFamily="34" charset="0"/>
                <a:ea typeface="Arial" panose="020B0604020202020204" pitchFamily="34" charset="0"/>
                <a:cs typeface="Arial" panose="020B0604020202020204" pitchFamily="34" charset="0"/>
              </a:defRPr>
            </a:lvl1pPr>
          </a:lstStyle>
          <a:p>
            <a:r>
              <a:rPr lang="en-US" dirty="0"/>
              <a:t>Click to add image</a:t>
            </a:r>
          </a:p>
        </p:txBody>
      </p:sp>
    </p:spTree>
    <p:extLst>
      <p:ext uri="{BB962C8B-B14F-4D97-AF65-F5344CB8AC3E}">
        <p14:creationId xmlns:p14="http://schemas.microsoft.com/office/powerpoint/2010/main" val="9456926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ull image - logo negative">
    <p:spTree>
      <p:nvGrpSpPr>
        <p:cNvPr id="1" name=""/>
        <p:cNvGrpSpPr/>
        <p:nvPr/>
      </p:nvGrpSpPr>
      <p:grpSpPr>
        <a:xfrm>
          <a:off x="0" y="0"/>
          <a:ext cx="0" cy="0"/>
          <a:chOff x="0" y="0"/>
          <a:chExt cx="0" cy="0"/>
        </a:xfrm>
      </p:grpSpPr>
      <p:sp>
        <p:nvSpPr>
          <p:cNvPr id="4" name="Picture Placeholder 4">
            <a:extLst>
              <a:ext uri="{FF2B5EF4-FFF2-40B4-BE49-F238E27FC236}">
                <a16:creationId xmlns:a16="http://schemas.microsoft.com/office/drawing/2014/main" id="{1B6BC9D7-E255-444B-B3C7-B868BFA8249D}"/>
              </a:ext>
            </a:extLst>
          </p:cNvPr>
          <p:cNvSpPr>
            <a:spLocks noGrp="1"/>
          </p:cNvSpPr>
          <p:nvPr>
            <p:ph type="pic" sz="quarter" idx="11" hasCustomPrompt="1"/>
          </p:nvPr>
        </p:nvSpPr>
        <p:spPr>
          <a:xfrm>
            <a:off x="0" y="0"/>
            <a:ext cx="9147175" cy="5145088"/>
          </a:xfrm>
          <a:solidFill>
            <a:schemeClr val="bg1"/>
          </a:solidFill>
        </p:spPr>
        <p:txBody>
          <a:bodyPr tIns="1800000"/>
          <a:lstStyle>
            <a:lvl1pPr algn="ctr">
              <a:defRPr b="0" i="0">
                <a:latin typeface="Arial" panose="020B0604020202020204" pitchFamily="34" charset="0"/>
                <a:ea typeface="Arial" panose="020B0604020202020204" pitchFamily="34" charset="0"/>
                <a:cs typeface="Arial" panose="020B0604020202020204" pitchFamily="34" charset="0"/>
              </a:defRPr>
            </a:lvl1pPr>
          </a:lstStyle>
          <a:p>
            <a:r>
              <a:rPr lang="en-US" dirty="0"/>
              <a:t>Click to add image</a:t>
            </a:r>
          </a:p>
        </p:txBody>
      </p:sp>
      <p:sp>
        <p:nvSpPr>
          <p:cNvPr id="2" name="Title 1">
            <a:extLst>
              <a:ext uri="{FF2B5EF4-FFF2-40B4-BE49-F238E27FC236}">
                <a16:creationId xmlns:a16="http://schemas.microsoft.com/office/drawing/2014/main" id="{22239163-E3EC-7C42-AA55-52CC45AE50DE}"/>
              </a:ext>
            </a:extLst>
          </p:cNvPr>
          <p:cNvSpPr>
            <a:spLocks noGrp="1"/>
          </p:cNvSpPr>
          <p:nvPr>
            <p:ph type="title"/>
          </p:nvPr>
        </p:nvSpPr>
        <p:spPr/>
        <p:txBody>
          <a:bodyPr/>
          <a:lstStyle>
            <a:lvl1pPr>
              <a:defRPr>
                <a:solidFill>
                  <a:schemeClr val="bg2"/>
                </a:solidFill>
              </a:defRPr>
            </a:lvl1pPr>
          </a:lstStyle>
          <a:p>
            <a:r>
              <a:rPr lang="en-US"/>
              <a:t>Click to edit Master title style</a:t>
            </a:r>
            <a:endParaRPr lang="en-BE" dirty="0"/>
          </a:p>
        </p:txBody>
      </p:sp>
      <p:sp>
        <p:nvSpPr>
          <p:cNvPr id="3" name="Slide Number Placeholder 2">
            <a:extLst>
              <a:ext uri="{FF2B5EF4-FFF2-40B4-BE49-F238E27FC236}">
                <a16:creationId xmlns:a16="http://schemas.microsoft.com/office/drawing/2014/main" id="{C8A82556-77A3-054B-9437-90E2A82E7D8C}"/>
              </a:ext>
            </a:extLst>
          </p:cNvPr>
          <p:cNvSpPr>
            <a:spLocks noGrp="1"/>
          </p:cNvSpPr>
          <p:nvPr>
            <p:ph type="sldNum" sz="quarter" idx="10"/>
          </p:nvPr>
        </p:nvSpPr>
        <p:spPr/>
        <p:txBody>
          <a:bodyPr/>
          <a:lstStyle/>
          <a:p>
            <a:pPr>
              <a:defRPr/>
            </a:pPr>
            <a:r>
              <a:rPr lang="fr-BE"/>
              <a:t>│</a:t>
            </a:r>
            <a:r>
              <a:rPr lang="en-US"/>
              <a:t> </a:t>
            </a:r>
            <a:fld id="{552FA292-C976-4E94-A319-278EC64951B3}" type="slidenum">
              <a:rPr lang="en-US" smtClean="0"/>
              <a:pPr>
                <a:defRPr/>
              </a:pPr>
              <a:t>‹#›</a:t>
            </a:fld>
            <a:endParaRPr lang="en-US" dirty="0"/>
          </a:p>
        </p:txBody>
      </p:sp>
      <p:pic>
        <p:nvPicPr>
          <p:cNvPr id="7" name="Picture 6">
            <a:extLst>
              <a:ext uri="{FF2B5EF4-FFF2-40B4-BE49-F238E27FC236}">
                <a16:creationId xmlns:a16="http://schemas.microsoft.com/office/drawing/2014/main" id="{96093B29-761A-7845-96CA-8585A1B68E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564" y="4654455"/>
            <a:ext cx="560898" cy="389384"/>
          </a:xfrm>
          <a:prstGeom prst="rect">
            <a:avLst/>
          </a:prstGeom>
        </p:spPr>
      </p:pic>
      <p:pic>
        <p:nvPicPr>
          <p:cNvPr id="8" name="Picture 7" descr="Logo-ERC-WHITE.png">
            <a:extLst>
              <a:ext uri="{FF2B5EF4-FFF2-40B4-BE49-F238E27FC236}">
                <a16:creationId xmlns:a16="http://schemas.microsoft.com/office/drawing/2014/main" id="{C8D8564D-617E-4E4E-8945-56340D1FC38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56377" y="123479"/>
            <a:ext cx="1008112" cy="972650"/>
          </a:xfrm>
          <a:prstGeom prst="rect">
            <a:avLst/>
          </a:prstGeom>
        </p:spPr>
      </p:pic>
      <p:cxnSp>
        <p:nvCxnSpPr>
          <p:cNvPr id="10" name="Straight Connector 9">
            <a:extLst>
              <a:ext uri="{FF2B5EF4-FFF2-40B4-BE49-F238E27FC236}">
                <a16:creationId xmlns:a16="http://schemas.microsoft.com/office/drawing/2014/main" id="{8BB319F7-7518-494E-9E77-BF981E64BC5E}"/>
              </a:ext>
            </a:extLst>
          </p:cNvPr>
          <p:cNvCxnSpPr>
            <a:cxnSpLocks/>
          </p:cNvCxnSpPr>
          <p:nvPr userDrawn="1"/>
        </p:nvCxnSpPr>
        <p:spPr bwMode="auto">
          <a:xfrm>
            <a:off x="395536" y="915566"/>
            <a:ext cx="1656184" cy="0"/>
          </a:xfrm>
          <a:prstGeom prst="line">
            <a:avLst/>
          </a:prstGeom>
          <a:ln>
            <a:solidFill>
              <a:srgbClr val="FFFFFF"/>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13" name="Content Placeholder 8">
            <a:extLst>
              <a:ext uri="{FF2B5EF4-FFF2-40B4-BE49-F238E27FC236}">
                <a16:creationId xmlns:a16="http://schemas.microsoft.com/office/drawing/2014/main" id="{001BDB0A-9BF4-1F43-883C-F7DBE6DA7DB6}"/>
              </a:ext>
            </a:extLst>
          </p:cNvPr>
          <p:cNvSpPr txBox="1">
            <a:spLocks/>
          </p:cNvSpPr>
          <p:nvPr userDrawn="1"/>
        </p:nvSpPr>
        <p:spPr bwMode="gray">
          <a:xfrm rot="10800000">
            <a:off x="6624228" y="1769548"/>
            <a:ext cx="792088" cy="9693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FB5105"/>
              </a:buClr>
              <a:buChar char="•"/>
              <a:defRPr sz="2800">
                <a:solidFill>
                  <a:schemeClr val="tx1"/>
                </a:solidFill>
                <a:latin typeface="+mn-lt"/>
                <a:ea typeface="ＭＳ Ｐゴシック" charset="0"/>
                <a:cs typeface="ＭＳ Ｐゴシック" charset="0"/>
              </a:defRPr>
            </a:lvl1pPr>
            <a:lvl2pPr marL="966788" indent="-509588" algn="l" rtl="0" eaLnBrk="1" fontAlgn="base" hangingPunct="1">
              <a:spcBef>
                <a:spcPct val="20000"/>
              </a:spcBef>
              <a:spcAft>
                <a:spcPct val="0"/>
              </a:spcAft>
              <a:buClr>
                <a:srgbClr val="FB5105"/>
              </a:buClr>
              <a:buFont typeface="Wingdings" pitchFamily="2" charset="2"/>
              <a:buChar char="è"/>
              <a:defRPr sz="2400">
                <a:solidFill>
                  <a:schemeClr val="tx1"/>
                </a:solidFill>
                <a:latin typeface="+mn-lt"/>
                <a:ea typeface="ＭＳ Ｐゴシック" charset="0"/>
              </a:defRPr>
            </a:lvl2pPr>
            <a:lvl3pPr marL="1309688" indent="-228600" algn="l" rtl="0" eaLnBrk="1" fontAlgn="base" hangingPunct="1">
              <a:spcBef>
                <a:spcPct val="20000"/>
              </a:spcBef>
              <a:spcAft>
                <a:spcPct val="0"/>
              </a:spcAft>
              <a:buClr>
                <a:srgbClr val="FB5105"/>
              </a:buClr>
              <a:buChar char="•"/>
              <a:defRPr sz="2000">
                <a:solidFill>
                  <a:schemeClr val="tx1"/>
                </a:solidFill>
                <a:latin typeface="+mn-lt"/>
                <a:ea typeface="ＭＳ Ｐゴシック" charset="0"/>
              </a:defRPr>
            </a:lvl3pPr>
            <a:lvl4pPr marL="1717675" indent="-228600" algn="l" rtl="0" eaLnBrk="1" fontAlgn="base" hangingPunct="1">
              <a:spcBef>
                <a:spcPct val="20000"/>
              </a:spcBef>
              <a:spcAft>
                <a:spcPct val="0"/>
              </a:spcAft>
              <a:buClr>
                <a:srgbClr val="FB5105"/>
              </a:buClr>
              <a:buFont typeface="Arial" charset="0"/>
              <a:buChar char="–"/>
              <a:defRPr sz="1800">
                <a:solidFill>
                  <a:schemeClr val="tx1"/>
                </a:solidFill>
                <a:latin typeface="+mn-lt"/>
                <a:ea typeface="ＭＳ Ｐゴシック" charset="0"/>
              </a:defRPr>
            </a:lvl4pPr>
            <a:lvl5pPr marL="2125663" indent="-228600" algn="l" rtl="0" eaLnBrk="1" fontAlgn="base" hangingPunct="1">
              <a:spcBef>
                <a:spcPct val="20000"/>
              </a:spcBef>
              <a:spcAft>
                <a:spcPct val="0"/>
              </a:spcAft>
              <a:buClr>
                <a:srgbClr val="FB5105"/>
              </a:buClr>
              <a:buFont typeface="Wingdings" pitchFamily="2" charset="2"/>
              <a:buChar char="è"/>
              <a:defRPr sz="1800">
                <a:solidFill>
                  <a:schemeClr val="tx1"/>
                </a:solidFill>
                <a:latin typeface="+mn-lt"/>
                <a:ea typeface="ＭＳ Ｐゴシック" charset="0"/>
              </a:defRPr>
            </a:lvl5pPr>
            <a:lvl6pPr marL="2582863" indent="-228600" algn="l" rtl="0" eaLnBrk="1" fontAlgn="base" hangingPunct="1">
              <a:spcBef>
                <a:spcPct val="20000"/>
              </a:spcBef>
              <a:spcAft>
                <a:spcPct val="0"/>
              </a:spcAft>
              <a:buClr>
                <a:srgbClr val="FB5105"/>
              </a:buClr>
              <a:buFont typeface="Wingdings" pitchFamily="2" charset="2"/>
              <a:buChar char="è"/>
              <a:defRPr sz="1800">
                <a:solidFill>
                  <a:schemeClr val="tx2"/>
                </a:solidFill>
                <a:latin typeface="+mn-lt"/>
              </a:defRPr>
            </a:lvl6pPr>
            <a:lvl7pPr marL="3040063" indent="-228600" algn="l" rtl="0" eaLnBrk="1" fontAlgn="base" hangingPunct="1">
              <a:spcBef>
                <a:spcPct val="20000"/>
              </a:spcBef>
              <a:spcAft>
                <a:spcPct val="0"/>
              </a:spcAft>
              <a:buClr>
                <a:srgbClr val="FB5105"/>
              </a:buClr>
              <a:buFont typeface="Wingdings" pitchFamily="2" charset="2"/>
              <a:buChar char="è"/>
              <a:defRPr sz="1800">
                <a:solidFill>
                  <a:schemeClr val="tx2"/>
                </a:solidFill>
                <a:latin typeface="+mn-lt"/>
              </a:defRPr>
            </a:lvl7pPr>
            <a:lvl8pPr marL="3497263" indent="-228600" algn="l" rtl="0" eaLnBrk="1" fontAlgn="base" hangingPunct="1">
              <a:spcBef>
                <a:spcPct val="20000"/>
              </a:spcBef>
              <a:spcAft>
                <a:spcPct val="0"/>
              </a:spcAft>
              <a:buClr>
                <a:srgbClr val="FB5105"/>
              </a:buClr>
              <a:buFont typeface="Wingdings" pitchFamily="2" charset="2"/>
              <a:buChar char="è"/>
              <a:defRPr sz="1800">
                <a:solidFill>
                  <a:schemeClr val="tx2"/>
                </a:solidFill>
                <a:latin typeface="+mn-lt"/>
              </a:defRPr>
            </a:lvl8pPr>
            <a:lvl9pPr marL="3954463" indent="-228600" algn="l" rtl="0" eaLnBrk="1" fontAlgn="base" hangingPunct="1">
              <a:spcBef>
                <a:spcPct val="20000"/>
              </a:spcBef>
              <a:spcAft>
                <a:spcPct val="0"/>
              </a:spcAft>
              <a:buClr>
                <a:srgbClr val="FB5105"/>
              </a:buClr>
              <a:buFont typeface="Wingdings" pitchFamily="2" charset="2"/>
              <a:buChar char="è"/>
              <a:defRPr sz="1800">
                <a:solidFill>
                  <a:schemeClr val="tx2"/>
                </a:solidFill>
                <a:latin typeface="+mn-lt"/>
              </a:defRPr>
            </a:lvl9pPr>
          </a:lstStyle>
          <a:p>
            <a:pPr marL="0" indent="0">
              <a:buFontTx/>
              <a:buNone/>
            </a:pPr>
            <a:r>
              <a:rPr lang="en-GB" sz="15000" i="1" kern="0" baseline="30000">
                <a:solidFill>
                  <a:schemeClr val="bg1"/>
                </a:solidFill>
              </a:rPr>
              <a:t>“</a:t>
            </a:r>
            <a:endParaRPr lang="en-GB" sz="15000" i="1" kern="0" baseline="30000" dirty="0">
              <a:solidFill>
                <a:schemeClr val="bg1"/>
              </a:solidFill>
            </a:endParaRPr>
          </a:p>
        </p:txBody>
      </p:sp>
      <p:sp>
        <p:nvSpPr>
          <p:cNvPr id="14" name="TextBox 13">
            <a:extLst>
              <a:ext uri="{FF2B5EF4-FFF2-40B4-BE49-F238E27FC236}">
                <a16:creationId xmlns:a16="http://schemas.microsoft.com/office/drawing/2014/main" id="{5A0E9CB2-3363-2641-A6C5-1FBFD6576BDA}"/>
              </a:ext>
            </a:extLst>
          </p:cNvPr>
          <p:cNvSpPr txBox="1"/>
          <p:nvPr userDrawn="1"/>
        </p:nvSpPr>
        <p:spPr>
          <a:xfrm>
            <a:off x="1763688" y="1769548"/>
            <a:ext cx="1728192"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i="1" baseline="30000" dirty="0">
                <a:solidFill>
                  <a:srgbClr val="FAF5F5"/>
                </a:solidFill>
              </a:rPr>
              <a:t>Click here to add quote</a:t>
            </a:r>
          </a:p>
        </p:txBody>
      </p:sp>
    </p:spTree>
    <p:extLst>
      <p:ext uri="{BB962C8B-B14F-4D97-AF65-F5344CB8AC3E}">
        <p14:creationId xmlns:p14="http://schemas.microsoft.com/office/powerpoint/2010/main" val="7804189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ull image - logo positive">
    <p:spTree>
      <p:nvGrpSpPr>
        <p:cNvPr id="1" name=""/>
        <p:cNvGrpSpPr/>
        <p:nvPr/>
      </p:nvGrpSpPr>
      <p:grpSpPr>
        <a:xfrm>
          <a:off x="0" y="0"/>
          <a:ext cx="0" cy="0"/>
          <a:chOff x="0" y="0"/>
          <a:chExt cx="0" cy="0"/>
        </a:xfrm>
      </p:grpSpPr>
      <p:sp>
        <p:nvSpPr>
          <p:cNvPr id="4" name="Picture Placeholder 4">
            <a:extLst>
              <a:ext uri="{FF2B5EF4-FFF2-40B4-BE49-F238E27FC236}">
                <a16:creationId xmlns:a16="http://schemas.microsoft.com/office/drawing/2014/main" id="{1B6BC9D7-E255-444B-B3C7-B868BFA8249D}"/>
              </a:ext>
            </a:extLst>
          </p:cNvPr>
          <p:cNvSpPr>
            <a:spLocks noGrp="1"/>
          </p:cNvSpPr>
          <p:nvPr>
            <p:ph type="pic" sz="quarter" idx="11" hasCustomPrompt="1"/>
          </p:nvPr>
        </p:nvSpPr>
        <p:spPr>
          <a:xfrm>
            <a:off x="0" y="0"/>
            <a:ext cx="9147175" cy="5145088"/>
          </a:xfrm>
          <a:solidFill>
            <a:schemeClr val="bg1"/>
          </a:solidFill>
        </p:spPr>
        <p:txBody>
          <a:bodyPr tIns="1800000"/>
          <a:lstStyle>
            <a:lvl1pPr algn="ctr">
              <a:defRPr b="0" i="0">
                <a:latin typeface="Arial" panose="020B0604020202020204" pitchFamily="34" charset="0"/>
                <a:ea typeface="Arial" panose="020B0604020202020204" pitchFamily="34" charset="0"/>
                <a:cs typeface="Arial" panose="020B0604020202020204" pitchFamily="34" charset="0"/>
              </a:defRPr>
            </a:lvl1pPr>
          </a:lstStyle>
          <a:p>
            <a:r>
              <a:rPr lang="en-US" dirty="0"/>
              <a:t>Click to add image</a:t>
            </a:r>
          </a:p>
        </p:txBody>
      </p:sp>
      <p:sp>
        <p:nvSpPr>
          <p:cNvPr id="2" name="Title 1">
            <a:extLst>
              <a:ext uri="{FF2B5EF4-FFF2-40B4-BE49-F238E27FC236}">
                <a16:creationId xmlns:a16="http://schemas.microsoft.com/office/drawing/2014/main" id="{22239163-E3EC-7C42-AA55-52CC45AE50DE}"/>
              </a:ext>
            </a:extLst>
          </p:cNvPr>
          <p:cNvSpPr>
            <a:spLocks noGrp="1"/>
          </p:cNvSpPr>
          <p:nvPr>
            <p:ph type="title"/>
          </p:nvPr>
        </p:nvSpPr>
        <p:spPr/>
        <p:txBody>
          <a:bodyPr/>
          <a:lstStyle/>
          <a:p>
            <a:r>
              <a:rPr lang="en-US"/>
              <a:t>Click to edit Master title style</a:t>
            </a:r>
            <a:endParaRPr lang="en-BE" dirty="0"/>
          </a:p>
        </p:txBody>
      </p:sp>
      <p:sp>
        <p:nvSpPr>
          <p:cNvPr id="3" name="Slide Number Placeholder 2">
            <a:extLst>
              <a:ext uri="{FF2B5EF4-FFF2-40B4-BE49-F238E27FC236}">
                <a16:creationId xmlns:a16="http://schemas.microsoft.com/office/drawing/2014/main" id="{C8A82556-77A3-054B-9437-90E2A82E7D8C}"/>
              </a:ext>
            </a:extLst>
          </p:cNvPr>
          <p:cNvSpPr>
            <a:spLocks noGrp="1"/>
          </p:cNvSpPr>
          <p:nvPr>
            <p:ph type="sldNum" sz="quarter" idx="10"/>
          </p:nvPr>
        </p:nvSpPr>
        <p:spPr/>
        <p:txBody>
          <a:bodyPr/>
          <a:lstStyle/>
          <a:p>
            <a:pPr>
              <a:defRPr/>
            </a:pPr>
            <a:r>
              <a:rPr lang="fr-BE"/>
              <a:t>│</a:t>
            </a:r>
            <a:r>
              <a:rPr lang="en-US"/>
              <a:t> </a:t>
            </a:r>
            <a:fld id="{552FA292-C976-4E94-A319-278EC64951B3}" type="slidenum">
              <a:rPr lang="en-US" smtClean="0"/>
              <a:pPr>
                <a:defRPr/>
              </a:pPr>
              <a:t>‹#›</a:t>
            </a:fld>
            <a:endParaRPr lang="en-US" dirty="0"/>
          </a:p>
        </p:txBody>
      </p:sp>
      <p:pic>
        <p:nvPicPr>
          <p:cNvPr id="7" name="Picture 6">
            <a:extLst>
              <a:ext uri="{FF2B5EF4-FFF2-40B4-BE49-F238E27FC236}">
                <a16:creationId xmlns:a16="http://schemas.microsoft.com/office/drawing/2014/main" id="{96093B29-761A-7845-96CA-8585A1B68E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564" y="4654455"/>
            <a:ext cx="560898" cy="389384"/>
          </a:xfrm>
          <a:prstGeom prst="rect">
            <a:avLst/>
          </a:prstGeom>
        </p:spPr>
      </p:pic>
      <p:pic>
        <p:nvPicPr>
          <p:cNvPr id="6" name="Picture 5">
            <a:extLst>
              <a:ext uri="{FF2B5EF4-FFF2-40B4-BE49-F238E27FC236}">
                <a16:creationId xmlns:a16="http://schemas.microsoft.com/office/drawing/2014/main" id="{FCD7BD12-2B0B-2C4F-BAD2-C49E82BFC86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56377" y="123478"/>
            <a:ext cx="1008112" cy="973081"/>
          </a:xfrm>
          <a:prstGeom prst="rect">
            <a:avLst/>
          </a:prstGeom>
        </p:spPr>
      </p:pic>
    </p:spTree>
    <p:extLst>
      <p:ext uri="{BB962C8B-B14F-4D97-AF65-F5344CB8AC3E}">
        <p14:creationId xmlns:p14="http://schemas.microsoft.com/office/powerpoint/2010/main" val="427966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9564" y="175023"/>
            <a:ext cx="7458075" cy="678656"/>
          </a:xfrm>
          <a:prstGeom prst="rect">
            <a:avLst/>
          </a:prstGeom>
        </p:spPr>
        <p:txBody>
          <a:bodyPr/>
          <a:lstStyle>
            <a:lvl1pPr>
              <a:defRPr>
                <a:solidFill>
                  <a:srgbClr val="FF6600"/>
                </a:solidFill>
              </a:defRPr>
            </a:lvl1pPr>
          </a:lstStyle>
          <a:p>
            <a:r>
              <a:rPr lang="en-US" dirty="0"/>
              <a:t>Click to edit Master title style</a:t>
            </a:r>
            <a:endParaRPr lang="fr-FR" dirty="0"/>
          </a:p>
        </p:txBody>
      </p:sp>
      <p:sp>
        <p:nvSpPr>
          <p:cNvPr id="3" name="Content Placeholder 2"/>
          <p:cNvSpPr>
            <a:spLocks noGrp="1"/>
          </p:cNvSpPr>
          <p:nvPr>
            <p:ph idx="1"/>
          </p:nvPr>
        </p:nvSpPr>
        <p:spPr/>
        <p:txBody>
          <a:bodyPr/>
          <a:lstStyle>
            <a:lvl1pPr>
              <a:defRPr>
                <a:solidFill>
                  <a:srgbClr val="FF6600"/>
                </a:solidFill>
              </a:defRPr>
            </a:lvl1pPr>
            <a:lvl2pPr>
              <a:defRPr>
                <a:solidFill>
                  <a:srgbClr val="002140"/>
                </a:solidFill>
              </a:defRPr>
            </a:lvl2pPr>
            <a:lvl3pPr>
              <a:defRPr>
                <a:solidFill>
                  <a:srgbClr val="002140"/>
                </a:solidFill>
              </a:defRPr>
            </a:lvl3pPr>
            <a:lvl4pPr>
              <a:defRPr>
                <a:solidFill>
                  <a:srgbClr val="002140"/>
                </a:solidFill>
              </a:defRPr>
            </a:lvl4pPr>
            <a:lvl5pPr>
              <a:defRPr>
                <a:solidFill>
                  <a:srgbClr val="002140"/>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p:txBody>
      </p:sp>
      <p:sp>
        <p:nvSpPr>
          <p:cNvPr id="4" name="Rectangle 6"/>
          <p:cNvSpPr>
            <a:spLocks noGrp="1" noChangeArrowheads="1"/>
          </p:cNvSpPr>
          <p:nvPr>
            <p:ph type="sldNum" sz="quarter" idx="10"/>
          </p:nvPr>
        </p:nvSpPr>
        <p:spPr>
          <a:ln/>
        </p:spPr>
        <p:txBody>
          <a:bodyPr/>
          <a:lstStyle>
            <a:lvl1pPr>
              <a:defRPr/>
            </a:lvl1pPr>
          </a:lstStyle>
          <a:p>
            <a:pPr>
              <a:defRPr/>
            </a:pPr>
            <a:r>
              <a:rPr lang="fr-BE"/>
              <a:t>│</a:t>
            </a:r>
            <a:r>
              <a:rPr lang="en-US"/>
              <a:t> </a:t>
            </a:r>
            <a:fld id="{ECDB6CD9-F0C4-48B3-BB06-3EB0C6FFEBCE}" type="slidenum">
              <a:rPr lang="en-US"/>
              <a:pPr>
                <a:defRPr/>
              </a:pPr>
              <a:t>‹#›</a:t>
            </a:fld>
            <a:endParaRPr lang="en-US"/>
          </a:p>
        </p:txBody>
      </p:sp>
      <p:cxnSp>
        <p:nvCxnSpPr>
          <p:cNvPr id="5" name="Straight Connector 4">
            <a:extLst>
              <a:ext uri="{FF2B5EF4-FFF2-40B4-BE49-F238E27FC236}">
                <a16:creationId xmlns:a16="http://schemas.microsoft.com/office/drawing/2014/main" id="{27DE5407-72F7-9549-A5F8-3B9CF198E712}"/>
              </a:ext>
            </a:extLst>
          </p:cNvPr>
          <p:cNvCxnSpPr>
            <a:cxnSpLocks/>
          </p:cNvCxnSpPr>
          <p:nvPr userDrawn="1"/>
        </p:nvCxnSpPr>
        <p:spPr bwMode="auto">
          <a:xfrm>
            <a:off x="395536" y="987574"/>
            <a:ext cx="1656184" cy="0"/>
          </a:xfrm>
          <a:prstGeom prst="line">
            <a:avLst/>
          </a:prstGeom>
          <a:ln>
            <a:solidFill>
              <a:srgbClr val="00214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797624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9564" y="175023"/>
            <a:ext cx="7458075" cy="678656"/>
          </a:xfrm>
          <a:prstGeom prst="rect">
            <a:avLst/>
          </a:prstGeom>
        </p:spPr>
        <p:txBody>
          <a:bodyPr/>
          <a:lstStyle/>
          <a:p>
            <a:r>
              <a:rPr lang="en-US"/>
              <a:t>Click to edit Master title style</a:t>
            </a:r>
            <a:endParaRPr lang="fr-FR"/>
          </a:p>
        </p:txBody>
      </p:sp>
      <p:sp>
        <p:nvSpPr>
          <p:cNvPr id="3" name="Content Placeholder 2"/>
          <p:cNvSpPr>
            <a:spLocks noGrp="1"/>
          </p:cNvSpPr>
          <p:nvPr>
            <p:ph sz="half" idx="1"/>
          </p:nvPr>
        </p:nvSpPr>
        <p:spPr>
          <a:xfrm>
            <a:off x="296864" y="1356123"/>
            <a:ext cx="4198937" cy="3612356"/>
          </a:xfrm>
        </p:spPr>
        <p:txBody>
          <a:bodyPr/>
          <a:lstStyle>
            <a:lvl1pPr>
              <a:defRPr sz="1600">
                <a:solidFill>
                  <a:srgbClr val="002140"/>
                </a:solidFill>
              </a:defRPr>
            </a:lvl1pPr>
            <a:lvl2pPr>
              <a:defRPr sz="1600">
                <a:solidFill>
                  <a:srgbClr val="002140"/>
                </a:solidFill>
              </a:defRPr>
            </a:lvl2pPr>
            <a:lvl3pPr>
              <a:defRPr sz="1600">
                <a:solidFill>
                  <a:srgbClr val="002140"/>
                </a:solidFill>
              </a:defRPr>
            </a:lvl3pPr>
            <a:lvl4pPr>
              <a:defRPr sz="1600">
                <a:solidFill>
                  <a:srgbClr val="002140"/>
                </a:solidFill>
              </a:defRPr>
            </a:lvl4pPr>
            <a:lvl5pPr>
              <a:defRPr sz="1600">
                <a:solidFill>
                  <a:srgbClr val="002140"/>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4" name="Content Placeholder 3"/>
          <p:cNvSpPr>
            <a:spLocks noGrp="1"/>
          </p:cNvSpPr>
          <p:nvPr>
            <p:ph sz="half" idx="2"/>
          </p:nvPr>
        </p:nvSpPr>
        <p:spPr>
          <a:xfrm>
            <a:off x="4648200" y="1356123"/>
            <a:ext cx="4198938" cy="3612356"/>
          </a:xfrm>
        </p:spPr>
        <p:txBody>
          <a:bodyPr/>
          <a:lstStyle>
            <a:lvl1pPr>
              <a:defRPr sz="1600">
                <a:solidFill>
                  <a:srgbClr val="002140"/>
                </a:solidFill>
              </a:defRPr>
            </a:lvl1pPr>
            <a:lvl2pPr>
              <a:defRPr sz="1600">
                <a:solidFill>
                  <a:srgbClr val="002140"/>
                </a:solidFill>
              </a:defRPr>
            </a:lvl2pPr>
            <a:lvl3pPr>
              <a:defRPr sz="1600">
                <a:solidFill>
                  <a:srgbClr val="002140"/>
                </a:solidFill>
              </a:defRPr>
            </a:lvl3pPr>
            <a:lvl4pPr>
              <a:defRPr sz="1600">
                <a:solidFill>
                  <a:srgbClr val="002140"/>
                </a:solidFill>
              </a:defRPr>
            </a:lvl4pPr>
            <a:lvl5pPr>
              <a:defRPr sz="1600">
                <a:solidFill>
                  <a:srgbClr val="002140"/>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5" name="Rectangle 6"/>
          <p:cNvSpPr>
            <a:spLocks noGrp="1" noChangeArrowheads="1"/>
          </p:cNvSpPr>
          <p:nvPr>
            <p:ph type="sldNum" sz="quarter" idx="10"/>
          </p:nvPr>
        </p:nvSpPr>
        <p:spPr>
          <a:ln/>
        </p:spPr>
        <p:txBody>
          <a:bodyPr/>
          <a:lstStyle>
            <a:lvl1pPr>
              <a:defRPr/>
            </a:lvl1pPr>
          </a:lstStyle>
          <a:p>
            <a:pPr>
              <a:defRPr/>
            </a:pPr>
            <a:r>
              <a:rPr lang="fr-BE"/>
              <a:t>│</a:t>
            </a:r>
            <a:r>
              <a:rPr lang="en-US"/>
              <a:t> </a:t>
            </a:r>
            <a:fld id="{2664A05F-6391-44A8-9EE0-905741D04847}" type="slidenum">
              <a:rPr lang="en-US"/>
              <a:pPr>
                <a:defRPr/>
              </a:pPr>
              <a:t>‹#›</a:t>
            </a:fld>
            <a:endParaRPr lang="en-US"/>
          </a:p>
        </p:txBody>
      </p:sp>
    </p:spTree>
    <p:extLst>
      <p:ext uri="{BB962C8B-B14F-4D97-AF65-F5344CB8AC3E}">
        <p14:creationId xmlns:p14="http://schemas.microsoft.com/office/powerpoint/2010/main" val="387170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9564" y="175023"/>
            <a:ext cx="7458075" cy="678656"/>
          </a:xfrm>
          <a:prstGeom prst="rect">
            <a:avLst/>
          </a:prstGeom>
        </p:spPr>
        <p:txBody>
          <a:bodyPr/>
          <a:lstStyle/>
          <a:p>
            <a:r>
              <a:rPr lang="en-US"/>
              <a:t>Click to edit Master title style</a:t>
            </a:r>
            <a:endParaRPr lang="fr-FR"/>
          </a:p>
        </p:txBody>
      </p:sp>
      <p:sp>
        <p:nvSpPr>
          <p:cNvPr id="3" name="Rectangle 6"/>
          <p:cNvSpPr>
            <a:spLocks noGrp="1" noChangeArrowheads="1"/>
          </p:cNvSpPr>
          <p:nvPr>
            <p:ph type="sldNum" sz="quarter" idx="10"/>
          </p:nvPr>
        </p:nvSpPr>
        <p:spPr>
          <a:ln/>
        </p:spPr>
        <p:txBody>
          <a:bodyPr/>
          <a:lstStyle>
            <a:lvl1pPr>
              <a:defRPr/>
            </a:lvl1pPr>
          </a:lstStyle>
          <a:p>
            <a:pPr>
              <a:defRPr/>
            </a:pPr>
            <a:r>
              <a:rPr lang="fr-BE"/>
              <a:t>│</a:t>
            </a:r>
            <a:r>
              <a:rPr lang="en-US"/>
              <a:t> </a:t>
            </a:r>
            <a:fld id="{8211E414-6681-4A24-9B19-65E4581FBD6B}" type="slidenum">
              <a:rPr lang="en-US"/>
              <a:pPr>
                <a:defRPr/>
              </a:pPr>
              <a:t>‹#›</a:t>
            </a:fld>
            <a:endParaRPr lang="en-US"/>
          </a:p>
        </p:txBody>
      </p:sp>
    </p:spTree>
    <p:extLst>
      <p:ext uri="{BB962C8B-B14F-4D97-AF65-F5344CB8AC3E}">
        <p14:creationId xmlns:p14="http://schemas.microsoft.com/office/powerpoint/2010/main" val="950913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fr-BE"/>
              <a:t>│</a:t>
            </a:r>
            <a:r>
              <a:rPr lang="en-US"/>
              <a:t> </a:t>
            </a:r>
            <a:fld id="{D4781730-827E-4A1A-AEB6-1728DF945E22}" type="slidenum">
              <a:rPr lang="en-US"/>
              <a:pPr>
                <a:defRPr/>
              </a:pPr>
              <a:t>‹#›</a:t>
            </a:fld>
            <a:endParaRPr lang="en-US"/>
          </a:p>
        </p:txBody>
      </p:sp>
    </p:spTree>
    <p:extLst>
      <p:ext uri="{BB962C8B-B14F-4D97-AF65-F5344CB8AC3E}">
        <p14:creationId xmlns:p14="http://schemas.microsoft.com/office/powerpoint/2010/main" val="314176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and Text">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3BFE1799-D149-6747-83AE-B3A0B8BBB58A}"/>
              </a:ext>
            </a:extLst>
          </p:cNvPr>
          <p:cNvSpPr>
            <a:spLocks noGrp="1" noChangeArrowheads="1"/>
          </p:cNvSpPr>
          <p:nvPr>
            <p:ph type="title"/>
          </p:nvPr>
        </p:nvSpPr>
        <p:spPr bwMode="gray">
          <a:xfrm>
            <a:off x="309564" y="175023"/>
            <a:ext cx="7458075" cy="678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2" name="Slide Number Placeholder 1"/>
          <p:cNvSpPr>
            <a:spLocks noGrp="1"/>
          </p:cNvSpPr>
          <p:nvPr>
            <p:ph type="sldNum" sz="quarter" idx="10"/>
          </p:nvPr>
        </p:nvSpPr>
        <p:spPr/>
        <p:txBody>
          <a:bodyPr/>
          <a:lstStyle/>
          <a:p>
            <a:pPr>
              <a:defRPr/>
            </a:pPr>
            <a:r>
              <a:rPr lang="fr-BE"/>
              <a:t>│</a:t>
            </a:r>
            <a:r>
              <a:rPr lang="en-US"/>
              <a:t> </a:t>
            </a:r>
            <a:fld id="{552FA292-C976-4E94-A319-278EC64951B3}" type="slidenum">
              <a:rPr lang="en-US" smtClean="0"/>
              <a:pPr>
                <a:defRPr/>
              </a:pPr>
              <a:t>‹#›</a:t>
            </a:fld>
            <a:endParaRPr lang="en-US" dirty="0"/>
          </a:p>
        </p:txBody>
      </p:sp>
      <p:sp>
        <p:nvSpPr>
          <p:cNvPr id="7" name="Content Placeholder 2">
            <a:extLst>
              <a:ext uri="{FF2B5EF4-FFF2-40B4-BE49-F238E27FC236}">
                <a16:creationId xmlns:a16="http://schemas.microsoft.com/office/drawing/2014/main" id="{72B551B4-5709-1B46-AF6A-6FAC009F86EB}"/>
              </a:ext>
            </a:extLst>
          </p:cNvPr>
          <p:cNvSpPr>
            <a:spLocks noGrp="1"/>
          </p:cNvSpPr>
          <p:nvPr>
            <p:ph idx="1" hasCustomPrompt="1"/>
          </p:nvPr>
        </p:nvSpPr>
        <p:spPr>
          <a:xfrm>
            <a:off x="296864" y="1356122"/>
            <a:ext cx="8550275" cy="3308747"/>
          </a:xfrm>
        </p:spPr>
        <p:txBody>
          <a:bodyPr/>
          <a:lstStyle>
            <a:lvl1pPr marL="0" indent="0">
              <a:buFont typeface="Arial" panose="020B0604020202020204" pitchFamily="34" charset="0"/>
              <a:buNone/>
              <a:defRPr sz="1400">
                <a:solidFill>
                  <a:srgbClr val="002140"/>
                </a:solidFill>
              </a:defRPr>
            </a:lvl1pPr>
            <a:lvl2pPr marL="457200" indent="0">
              <a:buClr>
                <a:schemeClr val="tx1"/>
              </a:buClr>
              <a:buFont typeface="Arial" panose="020B0604020202020204" pitchFamily="34" charset="0"/>
              <a:buNone/>
              <a:defRPr sz="1400">
                <a:solidFill>
                  <a:srgbClr val="002140"/>
                </a:solidFill>
              </a:defRPr>
            </a:lvl2pPr>
            <a:lvl3pPr>
              <a:defRPr>
                <a:solidFill>
                  <a:srgbClr val="002140"/>
                </a:solidFill>
              </a:defRPr>
            </a:lvl3pPr>
            <a:lvl4pPr>
              <a:defRPr>
                <a:solidFill>
                  <a:srgbClr val="002140"/>
                </a:solidFill>
              </a:defRPr>
            </a:lvl4pPr>
            <a:lvl5pPr>
              <a:defRPr>
                <a:solidFill>
                  <a:srgbClr val="002140"/>
                </a:solidFill>
              </a:defRPr>
            </a:lvl5pPr>
          </a:lstStyle>
          <a:p>
            <a:pPr lvl="0"/>
            <a:r>
              <a:rPr lang="en-GB" dirty="0"/>
              <a:t>Click to edit Master text styles</a:t>
            </a:r>
          </a:p>
        </p:txBody>
      </p:sp>
      <p:cxnSp>
        <p:nvCxnSpPr>
          <p:cNvPr id="9" name="Straight Connector 8">
            <a:extLst>
              <a:ext uri="{FF2B5EF4-FFF2-40B4-BE49-F238E27FC236}">
                <a16:creationId xmlns:a16="http://schemas.microsoft.com/office/drawing/2014/main" id="{12128EB7-5288-054B-9062-50C097A1F10C}"/>
              </a:ext>
            </a:extLst>
          </p:cNvPr>
          <p:cNvCxnSpPr>
            <a:cxnSpLocks/>
          </p:cNvCxnSpPr>
          <p:nvPr userDrawn="1"/>
        </p:nvCxnSpPr>
        <p:spPr bwMode="auto">
          <a:xfrm>
            <a:off x="395536" y="987574"/>
            <a:ext cx="1656184" cy="0"/>
          </a:xfrm>
          <a:prstGeom prst="line">
            <a:avLst/>
          </a:prstGeom>
          <a:ln>
            <a:solidFill>
              <a:srgbClr val="00214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pic>
        <p:nvPicPr>
          <p:cNvPr id="12" name="Picture 11">
            <a:extLst>
              <a:ext uri="{FF2B5EF4-FFF2-40B4-BE49-F238E27FC236}">
                <a16:creationId xmlns:a16="http://schemas.microsoft.com/office/drawing/2014/main" id="{5D7EAFB9-1E7D-521D-125B-7204BA0700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8697" y="4515973"/>
            <a:ext cx="551652" cy="527866"/>
          </a:xfrm>
          <a:prstGeom prst="rect">
            <a:avLst/>
          </a:prstGeom>
        </p:spPr>
      </p:pic>
      <p:pic>
        <p:nvPicPr>
          <p:cNvPr id="13" name="Picture 12">
            <a:extLst>
              <a:ext uri="{FF2B5EF4-FFF2-40B4-BE49-F238E27FC236}">
                <a16:creationId xmlns:a16="http://schemas.microsoft.com/office/drawing/2014/main" id="{28C7CA8A-F9E0-E0DC-EE4B-0421E977AB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0742" y="4654455"/>
            <a:ext cx="560898" cy="389384"/>
          </a:xfrm>
          <a:prstGeom prst="rect">
            <a:avLst/>
          </a:prstGeom>
        </p:spPr>
      </p:pic>
    </p:spTree>
    <p:extLst>
      <p:ext uri="{BB962C8B-B14F-4D97-AF65-F5344CB8AC3E}">
        <p14:creationId xmlns:p14="http://schemas.microsoft.com/office/powerpoint/2010/main" val="567986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alf page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4B1AD0BE-149F-F145-89D1-EF8FC76E2222}"/>
              </a:ext>
            </a:extLst>
          </p:cNvPr>
          <p:cNvSpPr>
            <a:spLocks noGrp="1"/>
          </p:cNvSpPr>
          <p:nvPr>
            <p:ph type="pic" sz="quarter" idx="12" hasCustomPrompt="1"/>
          </p:nvPr>
        </p:nvSpPr>
        <p:spPr>
          <a:xfrm>
            <a:off x="4995388" y="0"/>
            <a:ext cx="4151788" cy="5145088"/>
          </a:xfrm>
          <a:solidFill>
            <a:schemeClr val="bg1"/>
          </a:solidFill>
        </p:spPr>
        <p:txBody>
          <a:bodyPr tIns="1800000"/>
          <a:lstStyle>
            <a:lvl1pPr algn="ctr">
              <a:defRPr b="0" i="0">
                <a:latin typeface="Arial" panose="020B0604020202020204" pitchFamily="34" charset="0"/>
                <a:ea typeface="Arial" panose="020B0604020202020204" pitchFamily="34" charset="0"/>
                <a:cs typeface="Arial" panose="020B0604020202020204" pitchFamily="34" charset="0"/>
              </a:defRPr>
            </a:lvl1pPr>
          </a:lstStyle>
          <a:p>
            <a:r>
              <a:rPr lang="en-US" dirty="0"/>
              <a:t>Click to insert image</a:t>
            </a:r>
          </a:p>
        </p:txBody>
      </p:sp>
      <p:sp>
        <p:nvSpPr>
          <p:cNvPr id="2" name="Title 1"/>
          <p:cNvSpPr>
            <a:spLocks noGrp="1"/>
          </p:cNvSpPr>
          <p:nvPr>
            <p:ph type="title"/>
          </p:nvPr>
        </p:nvSpPr>
        <p:spPr>
          <a:xfrm>
            <a:off x="309564" y="175023"/>
            <a:ext cx="7458075" cy="678656"/>
          </a:xfrm>
          <a:prstGeom prst="rect">
            <a:avLst/>
          </a:prstGeom>
        </p:spPr>
        <p:txBody>
          <a:bodyPr/>
          <a:lstStyle>
            <a:lvl1pPr>
              <a:defRPr>
                <a:solidFill>
                  <a:srgbClr val="FF6600"/>
                </a:solidFill>
              </a:defRPr>
            </a:lvl1pPr>
          </a:lstStyle>
          <a:p>
            <a:r>
              <a:rPr lang="en-US"/>
              <a:t>Click to edit Master title style</a:t>
            </a:r>
            <a:endParaRPr lang="fr-FR" dirty="0"/>
          </a:p>
        </p:txBody>
      </p:sp>
      <p:sp>
        <p:nvSpPr>
          <p:cNvPr id="3" name="Content Placeholder 2"/>
          <p:cNvSpPr>
            <a:spLocks noGrp="1"/>
          </p:cNvSpPr>
          <p:nvPr>
            <p:ph idx="1"/>
          </p:nvPr>
        </p:nvSpPr>
        <p:spPr>
          <a:xfrm>
            <a:off x="296865" y="1356122"/>
            <a:ext cx="4491159" cy="3308747"/>
          </a:xfrm>
        </p:spPr>
        <p:txBody>
          <a:bodyPr/>
          <a:lstStyle>
            <a:lvl1pPr>
              <a:defRPr sz="1400">
                <a:solidFill>
                  <a:srgbClr val="002140"/>
                </a:solidFill>
              </a:defRPr>
            </a:lvl1pPr>
            <a:lvl2pPr marL="966788" indent="-509588">
              <a:buClr>
                <a:schemeClr val="tx1"/>
              </a:buClr>
              <a:buFont typeface="Arial" panose="020B0604020202020204" pitchFamily="34" charset="0"/>
              <a:buChar char="•"/>
              <a:defRPr sz="1400">
                <a:solidFill>
                  <a:srgbClr val="002140"/>
                </a:solidFill>
              </a:defRPr>
            </a:lvl2pPr>
            <a:lvl3pPr>
              <a:defRPr>
                <a:solidFill>
                  <a:srgbClr val="002140"/>
                </a:solidFill>
              </a:defRPr>
            </a:lvl3pPr>
            <a:lvl4pPr>
              <a:defRPr>
                <a:solidFill>
                  <a:srgbClr val="002140"/>
                </a:solidFill>
              </a:defRPr>
            </a:lvl4pPr>
            <a:lvl5pPr>
              <a:defRPr>
                <a:solidFill>
                  <a:srgbClr val="002140"/>
                </a:solidFill>
              </a:defRPr>
            </a:lvl5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r>
              <a:rPr lang="fr-BE"/>
              <a:t>│</a:t>
            </a:r>
            <a:r>
              <a:rPr lang="en-US"/>
              <a:t> </a:t>
            </a:r>
            <a:fld id="{ECDB6CD9-F0C4-48B3-BB06-3EB0C6FFEBCE}" type="slidenum">
              <a:rPr lang="en-US"/>
              <a:pPr>
                <a:defRPr/>
              </a:pPr>
              <a:t>‹#›</a:t>
            </a:fld>
            <a:endParaRPr lang="en-US"/>
          </a:p>
        </p:txBody>
      </p:sp>
      <p:cxnSp>
        <p:nvCxnSpPr>
          <p:cNvPr id="5" name="Straight Connector 4">
            <a:extLst>
              <a:ext uri="{FF2B5EF4-FFF2-40B4-BE49-F238E27FC236}">
                <a16:creationId xmlns:a16="http://schemas.microsoft.com/office/drawing/2014/main" id="{27DE5407-72F7-9549-A5F8-3B9CF198E712}"/>
              </a:ext>
            </a:extLst>
          </p:cNvPr>
          <p:cNvCxnSpPr>
            <a:cxnSpLocks/>
          </p:cNvCxnSpPr>
          <p:nvPr userDrawn="1"/>
        </p:nvCxnSpPr>
        <p:spPr bwMode="auto">
          <a:xfrm>
            <a:off x="395536" y="987574"/>
            <a:ext cx="1656184" cy="0"/>
          </a:xfrm>
          <a:prstGeom prst="line">
            <a:avLst/>
          </a:prstGeom>
          <a:ln>
            <a:solidFill>
              <a:srgbClr val="00214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442834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9564" y="175023"/>
            <a:ext cx="7458075" cy="678656"/>
          </a:xfrm>
          <a:prstGeom prst="rect">
            <a:avLst/>
          </a:prstGeom>
        </p:spPr>
        <p:txBody>
          <a:bodyPr/>
          <a:lstStyle/>
          <a:p>
            <a:r>
              <a:rPr lang="en-US"/>
              <a:t>Click to edit Master title style</a:t>
            </a:r>
            <a:endParaRPr lang="fr-FR"/>
          </a:p>
        </p:txBody>
      </p:sp>
      <p:sp>
        <p:nvSpPr>
          <p:cNvPr id="3" name="Content Placeholder 2"/>
          <p:cNvSpPr>
            <a:spLocks noGrp="1"/>
          </p:cNvSpPr>
          <p:nvPr>
            <p:ph sz="half" idx="1"/>
          </p:nvPr>
        </p:nvSpPr>
        <p:spPr>
          <a:xfrm>
            <a:off x="296864" y="1356123"/>
            <a:ext cx="4198937" cy="3612356"/>
          </a:xfrm>
        </p:spPr>
        <p:txBody>
          <a:bodyPr/>
          <a:lstStyle>
            <a:lvl1pPr>
              <a:defRPr sz="1400">
                <a:solidFill>
                  <a:srgbClr val="002140"/>
                </a:solidFill>
              </a:defRPr>
            </a:lvl1pPr>
            <a:lvl2pPr marL="457200" indent="0">
              <a:buClr>
                <a:schemeClr val="tx1"/>
              </a:buClr>
              <a:buFontTx/>
              <a:buNone/>
              <a:defRPr sz="1600">
                <a:solidFill>
                  <a:srgbClr val="002140"/>
                </a:solidFill>
              </a:defRPr>
            </a:lvl2pPr>
            <a:lvl3pPr>
              <a:defRPr sz="1600">
                <a:solidFill>
                  <a:srgbClr val="002140"/>
                </a:solidFill>
              </a:defRPr>
            </a:lvl3pPr>
            <a:lvl4pPr>
              <a:defRPr sz="1600">
                <a:solidFill>
                  <a:srgbClr val="002140"/>
                </a:solidFill>
              </a:defRPr>
            </a:lvl4pPr>
            <a:lvl5pPr>
              <a:defRPr sz="1600">
                <a:solidFill>
                  <a:srgbClr val="002140"/>
                </a:solidFill>
              </a:defRPr>
            </a:lvl5pPr>
            <a:lvl6pPr>
              <a:defRPr sz="1800"/>
            </a:lvl6pPr>
            <a:lvl7pPr>
              <a:defRPr sz="1800"/>
            </a:lvl7pPr>
            <a:lvl8pPr>
              <a:defRPr sz="1800"/>
            </a:lvl8pPr>
            <a:lvl9pPr>
              <a:defRPr sz="1800"/>
            </a:lvl9pPr>
          </a:lstStyle>
          <a:p>
            <a:pPr lvl="0"/>
            <a:r>
              <a:rPr lang="en-US"/>
              <a:t>Click to edit Master text styles</a:t>
            </a:r>
          </a:p>
        </p:txBody>
      </p:sp>
      <p:sp>
        <p:nvSpPr>
          <p:cNvPr id="4" name="Content Placeholder 3"/>
          <p:cNvSpPr>
            <a:spLocks noGrp="1"/>
          </p:cNvSpPr>
          <p:nvPr>
            <p:ph sz="half" idx="2"/>
          </p:nvPr>
        </p:nvSpPr>
        <p:spPr>
          <a:xfrm>
            <a:off x="4648200" y="1356123"/>
            <a:ext cx="4198938" cy="3612356"/>
          </a:xfrm>
        </p:spPr>
        <p:txBody>
          <a:bodyPr/>
          <a:lstStyle>
            <a:lvl1pPr>
              <a:defRPr sz="1400">
                <a:solidFill>
                  <a:srgbClr val="002140"/>
                </a:solidFill>
              </a:defRPr>
            </a:lvl1pPr>
            <a:lvl2pPr marL="966788" indent="-509588">
              <a:buClr>
                <a:schemeClr val="tx1"/>
              </a:buClr>
              <a:buFont typeface="Arial" panose="020B0604020202020204" pitchFamily="34" charset="0"/>
              <a:buChar char="•"/>
              <a:defRPr sz="1400">
                <a:solidFill>
                  <a:srgbClr val="002140"/>
                </a:solidFill>
              </a:defRPr>
            </a:lvl2pPr>
            <a:lvl3pPr>
              <a:defRPr sz="1600">
                <a:solidFill>
                  <a:srgbClr val="002140"/>
                </a:solidFill>
              </a:defRPr>
            </a:lvl3pPr>
            <a:lvl4pPr>
              <a:defRPr sz="1600">
                <a:solidFill>
                  <a:srgbClr val="002140"/>
                </a:solidFill>
              </a:defRPr>
            </a:lvl4pPr>
            <a:lvl5pPr>
              <a:defRPr sz="1600">
                <a:solidFill>
                  <a:srgbClr val="00214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Rectangle 6"/>
          <p:cNvSpPr>
            <a:spLocks noGrp="1" noChangeArrowheads="1"/>
          </p:cNvSpPr>
          <p:nvPr>
            <p:ph type="sldNum" sz="quarter" idx="10"/>
          </p:nvPr>
        </p:nvSpPr>
        <p:spPr>
          <a:ln/>
        </p:spPr>
        <p:txBody>
          <a:bodyPr/>
          <a:lstStyle>
            <a:lvl1pPr>
              <a:defRPr/>
            </a:lvl1pPr>
          </a:lstStyle>
          <a:p>
            <a:pPr>
              <a:defRPr/>
            </a:pPr>
            <a:r>
              <a:rPr lang="fr-BE"/>
              <a:t>│</a:t>
            </a:r>
            <a:r>
              <a:rPr lang="en-US"/>
              <a:t> </a:t>
            </a:r>
            <a:fld id="{2664A05F-6391-44A8-9EE0-905741D04847}" type="slidenum">
              <a:rPr lang="en-US"/>
              <a:pPr>
                <a:defRPr/>
              </a:pPr>
              <a:t>‹#›</a:t>
            </a:fld>
            <a:endParaRPr lang="en-US"/>
          </a:p>
        </p:txBody>
      </p:sp>
    </p:spTree>
    <p:extLst>
      <p:ext uri="{BB962C8B-B14F-4D97-AF65-F5344CB8AC3E}">
        <p14:creationId xmlns:p14="http://schemas.microsoft.com/office/powerpoint/2010/main" val="1113344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9564" y="175023"/>
            <a:ext cx="7458075" cy="678656"/>
          </a:xfrm>
          <a:prstGeom prst="rect">
            <a:avLst/>
          </a:prstGeom>
        </p:spPr>
        <p:txBody>
          <a:bodyPr/>
          <a:lstStyle/>
          <a:p>
            <a:r>
              <a:rPr lang="en-US"/>
              <a:t>Click to edit Master title style</a:t>
            </a:r>
            <a:endParaRPr lang="fr-FR"/>
          </a:p>
        </p:txBody>
      </p:sp>
      <p:sp>
        <p:nvSpPr>
          <p:cNvPr id="3" name="Rectangle 6"/>
          <p:cNvSpPr>
            <a:spLocks noGrp="1" noChangeArrowheads="1"/>
          </p:cNvSpPr>
          <p:nvPr>
            <p:ph type="sldNum" sz="quarter" idx="10"/>
          </p:nvPr>
        </p:nvSpPr>
        <p:spPr>
          <a:ln/>
        </p:spPr>
        <p:txBody>
          <a:bodyPr/>
          <a:lstStyle>
            <a:lvl1pPr>
              <a:defRPr/>
            </a:lvl1pPr>
          </a:lstStyle>
          <a:p>
            <a:pPr>
              <a:defRPr/>
            </a:pPr>
            <a:r>
              <a:rPr lang="fr-BE"/>
              <a:t>│</a:t>
            </a:r>
            <a:r>
              <a:rPr lang="en-US"/>
              <a:t> </a:t>
            </a:r>
            <a:fld id="{8211E414-6681-4A24-9B19-65E4581FBD6B}" type="slidenum">
              <a:rPr lang="en-US"/>
              <a:pPr>
                <a:defRPr/>
              </a:pPr>
              <a:t>‹#›</a:t>
            </a:fld>
            <a:endParaRPr lang="en-US"/>
          </a:p>
        </p:txBody>
      </p:sp>
      <p:sp>
        <p:nvSpPr>
          <p:cNvPr id="4" name="Content Placeholder 2">
            <a:extLst>
              <a:ext uri="{FF2B5EF4-FFF2-40B4-BE49-F238E27FC236}">
                <a16:creationId xmlns:a16="http://schemas.microsoft.com/office/drawing/2014/main" id="{C16320EA-C884-1F46-A00B-4C874B7C931B}"/>
              </a:ext>
            </a:extLst>
          </p:cNvPr>
          <p:cNvSpPr>
            <a:spLocks noGrp="1"/>
          </p:cNvSpPr>
          <p:nvPr>
            <p:ph idx="1"/>
          </p:nvPr>
        </p:nvSpPr>
        <p:spPr>
          <a:xfrm>
            <a:off x="296865" y="1356123"/>
            <a:ext cx="4275136" cy="3087836"/>
          </a:xfrm>
        </p:spPr>
        <p:txBody>
          <a:bodyPr/>
          <a:lstStyle>
            <a:lvl1pPr marL="285750" indent="-285750">
              <a:buFont typeface="Arial" panose="020B0604020202020204" pitchFamily="34" charset="0"/>
              <a:buChar char="•"/>
              <a:defRPr>
                <a:solidFill>
                  <a:srgbClr val="002140"/>
                </a:solidFill>
              </a:defRPr>
            </a:lvl1pPr>
            <a:lvl2pPr marL="457200" indent="0">
              <a:buClr>
                <a:schemeClr val="tx1"/>
              </a:buClr>
              <a:buFontTx/>
              <a:buNone/>
              <a:defRPr>
                <a:solidFill>
                  <a:srgbClr val="002140"/>
                </a:solidFill>
              </a:defRPr>
            </a:lvl2pPr>
            <a:lvl3pPr>
              <a:defRPr>
                <a:solidFill>
                  <a:srgbClr val="002140"/>
                </a:solidFill>
              </a:defRPr>
            </a:lvl3pPr>
            <a:lvl4pPr>
              <a:defRPr>
                <a:solidFill>
                  <a:srgbClr val="002140"/>
                </a:solidFill>
              </a:defRPr>
            </a:lvl4pPr>
            <a:lvl5pPr>
              <a:defRPr>
                <a:solidFill>
                  <a:srgbClr val="002140"/>
                </a:solidFill>
              </a:defRPr>
            </a:lvl5pPr>
          </a:lstStyle>
          <a:p>
            <a:pPr lvl="0"/>
            <a:r>
              <a:rPr lang="en-US"/>
              <a:t>Click to edit Master text styles</a:t>
            </a:r>
          </a:p>
        </p:txBody>
      </p:sp>
    </p:spTree>
    <p:extLst>
      <p:ext uri="{BB962C8B-B14F-4D97-AF65-F5344CB8AC3E}">
        <p14:creationId xmlns:p14="http://schemas.microsoft.com/office/powerpoint/2010/main" val="2399238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image" Target="../media/image2.png"/><Relationship Id="rId5" Type="http://schemas.openxmlformats.org/officeDocument/2006/relationships/slideLayout" Target="../slideLayouts/slideLayout10.xml"/><Relationship Id="rId10" Type="http://schemas.openxmlformats.org/officeDocument/2006/relationships/image" Target="../media/image1.jpeg"/><Relationship Id="rId4" Type="http://schemas.openxmlformats.org/officeDocument/2006/relationships/slideLayout" Target="../slideLayouts/slideLayout9.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1030" name="Rectangle 6"/>
          <p:cNvSpPr>
            <a:spLocks noGrp="1" noChangeArrowheads="1"/>
          </p:cNvSpPr>
          <p:nvPr>
            <p:ph type="sldNum" sz="quarter" idx="4"/>
          </p:nvPr>
        </p:nvSpPr>
        <p:spPr bwMode="gray">
          <a:xfrm>
            <a:off x="8532814" y="4731544"/>
            <a:ext cx="611187" cy="411956"/>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algn="ctr">
              <a:spcBef>
                <a:spcPct val="50000"/>
              </a:spcBef>
              <a:defRPr sz="600" smtClean="0">
                <a:solidFill>
                  <a:schemeClr val="tx2">
                    <a:lumMod val="50000"/>
                    <a:lumOff val="50000"/>
                  </a:schemeClr>
                </a:solidFill>
                <a:latin typeface="Arial" pitchFamily="34" charset="0"/>
                <a:cs typeface="Arial" pitchFamily="34" charset="0"/>
              </a:defRPr>
            </a:lvl1pPr>
          </a:lstStyle>
          <a:p>
            <a:pPr>
              <a:defRPr/>
            </a:pPr>
            <a:r>
              <a:rPr lang="fr-BE" dirty="0"/>
              <a:t>│</a:t>
            </a:r>
            <a:r>
              <a:rPr lang="en-US" dirty="0"/>
              <a:t> </a:t>
            </a:r>
            <a:fld id="{552FA292-C976-4E94-A319-278EC64951B3}" type="slidenum">
              <a:rPr lang="en-US" smtClean="0"/>
              <a:pPr>
                <a:defRPr/>
              </a:pPr>
              <a:t>‹#›</a:t>
            </a:fld>
            <a:endParaRPr lang="en-US" dirty="0"/>
          </a:p>
        </p:txBody>
      </p:sp>
      <p:sp>
        <p:nvSpPr>
          <p:cNvPr id="1029" name="Rectangle 3"/>
          <p:cNvSpPr>
            <a:spLocks noGrp="1" noChangeArrowheads="1"/>
          </p:cNvSpPr>
          <p:nvPr>
            <p:ph type="body" idx="1"/>
          </p:nvPr>
        </p:nvSpPr>
        <p:spPr bwMode="gray">
          <a:xfrm>
            <a:off x="296864" y="1356122"/>
            <a:ext cx="8550275" cy="33087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5" name="Rectangle 2">
            <a:extLst>
              <a:ext uri="{FF2B5EF4-FFF2-40B4-BE49-F238E27FC236}">
                <a16:creationId xmlns:a16="http://schemas.microsoft.com/office/drawing/2014/main" id="{73EDD2B9-815B-BC45-99E5-778454CCB707}"/>
              </a:ext>
            </a:extLst>
          </p:cNvPr>
          <p:cNvSpPr>
            <a:spLocks noGrp="1" noChangeArrowheads="1"/>
          </p:cNvSpPr>
          <p:nvPr>
            <p:ph type="title"/>
          </p:nvPr>
        </p:nvSpPr>
        <p:spPr bwMode="gray">
          <a:xfrm>
            <a:off x="309564" y="175023"/>
            <a:ext cx="7458075" cy="678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pic>
        <p:nvPicPr>
          <p:cNvPr id="16" name="Picture 15">
            <a:extLst>
              <a:ext uri="{FF2B5EF4-FFF2-40B4-BE49-F238E27FC236}">
                <a16:creationId xmlns:a16="http://schemas.microsoft.com/office/drawing/2014/main" id="{8500A7DD-DA51-9C42-9EFA-B19E5A6512A0}"/>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28697" y="4515973"/>
            <a:ext cx="551652" cy="527866"/>
          </a:xfrm>
          <a:prstGeom prst="rect">
            <a:avLst/>
          </a:prstGeom>
        </p:spPr>
      </p:pic>
      <p:pic>
        <p:nvPicPr>
          <p:cNvPr id="17" name="Picture 16">
            <a:extLst>
              <a:ext uri="{FF2B5EF4-FFF2-40B4-BE49-F238E27FC236}">
                <a16:creationId xmlns:a16="http://schemas.microsoft.com/office/drawing/2014/main" id="{4DA0C689-D4FE-9645-B28C-742CA12A9617}"/>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70742" y="4654455"/>
            <a:ext cx="560898" cy="389384"/>
          </a:xfrm>
          <a:prstGeom prst="rect">
            <a:avLst/>
          </a:prstGeom>
        </p:spPr>
      </p:pic>
      <p:cxnSp>
        <p:nvCxnSpPr>
          <p:cNvPr id="19" name="Straight Connector 18">
            <a:extLst>
              <a:ext uri="{FF2B5EF4-FFF2-40B4-BE49-F238E27FC236}">
                <a16:creationId xmlns:a16="http://schemas.microsoft.com/office/drawing/2014/main" id="{9DA42AAF-2C48-1B47-A918-AEE17B0580B4}"/>
              </a:ext>
            </a:extLst>
          </p:cNvPr>
          <p:cNvCxnSpPr>
            <a:cxnSpLocks/>
          </p:cNvCxnSpPr>
          <p:nvPr userDrawn="1"/>
        </p:nvCxnSpPr>
        <p:spPr bwMode="auto">
          <a:xfrm>
            <a:off x="395536" y="987574"/>
            <a:ext cx="1656184" cy="0"/>
          </a:xfrm>
          <a:prstGeom prst="line">
            <a:avLst/>
          </a:prstGeom>
          <a:ln>
            <a:solidFill>
              <a:srgbClr val="00214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20" name="Straight Connector 19">
            <a:extLst>
              <a:ext uri="{FF2B5EF4-FFF2-40B4-BE49-F238E27FC236}">
                <a16:creationId xmlns:a16="http://schemas.microsoft.com/office/drawing/2014/main" id="{8AEEA168-78FA-5142-9E4D-890AFC953B4B}"/>
              </a:ext>
            </a:extLst>
          </p:cNvPr>
          <p:cNvCxnSpPr/>
          <p:nvPr userDrawn="1"/>
        </p:nvCxnSpPr>
        <p:spPr bwMode="auto">
          <a:xfrm>
            <a:off x="9144000" y="0"/>
            <a:ext cx="0" cy="5143500"/>
          </a:xfrm>
          <a:prstGeom prst="line">
            <a:avLst/>
          </a:prstGeom>
          <a:ln w="22225">
            <a:solidFill>
              <a:srgbClr val="00214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3713" r:id="rId1"/>
    <p:sldLayoutId id="2147483702" r:id="rId2"/>
    <p:sldLayoutId id="2147483704" r:id="rId3"/>
    <p:sldLayoutId id="2147483706" r:id="rId4"/>
    <p:sldLayoutId id="2147483707" r:id="rId5"/>
  </p:sldLayoutIdLst>
  <p:hf hdr="0" ftr="0" dt="0"/>
  <p:txStyles>
    <p:titleStyle>
      <a:lvl1pPr algn="l" rtl="0" eaLnBrk="1" fontAlgn="base" hangingPunct="1">
        <a:spcBef>
          <a:spcPct val="0"/>
        </a:spcBef>
        <a:spcAft>
          <a:spcPct val="0"/>
        </a:spcAft>
        <a:defRPr sz="2400" b="0">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p:titleStyle>
    <p:bodyStyle>
      <a:lvl1pPr marL="0" indent="0" algn="l" rtl="0" eaLnBrk="1" fontAlgn="base" hangingPunct="1">
        <a:spcBef>
          <a:spcPct val="20000"/>
        </a:spcBef>
        <a:spcAft>
          <a:spcPct val="0"/>
        </a:spcAft>
        <a:buClr>
          <a:srgbClr val="FB5105"/>
        </a:buClr>
        <a:buNone/>
        <a:defRPr sz="1800">
          <a:solidFill>
            <a:srgbClr val="FF6600"/>
          </a:solidFill>
          <a:latin typeface="+mn-lt"/>
          <a:ea typeface="ＭＳ Ｐゴシック" charset="0"/>
          <a:cs typeface="ＭＳ Ｐゴシック" charset="0"/>
        </a:defRPr>
      </a:lvl1pPr>
      <a:lvl2pPr marL="966788" indent="-509588" algn="l" rtl="0" eaLnBrk="1" fontAlgn="base" hangingPunct="1">
        <a:spcBef>
          <a:spcPct val="20000"/>
        </a:spcBef>
        <a:spcAft>
          <a:spcPct val="0"/>
        </a:spcAft>
        <a:buClr>
          <a:srgbClr val="FB5105"/>
        </a:buClr>
        <a:buFont typeface="Wingdings" pitchFamily="2" charset="2"/>
        <a:buChar char="è"/>
        <a:defRPr sz="1600">
          <a:solidFill>
            <a:srgbClr val="002140"/>
          </a:solidFill>
          <a:latin typeface="+mn-lt"/>
          <a:ea typeface="ＭＳ Ｐゴシック" charset="0"/>
        </a:defRPr>
      </a:lvl2pPr>
      <a:lvl3pPr marL="1309688" indent="-228600" algn="l" rtl="0" eaLnBrk="1" fontAlgn="base" hangingPunct="1">
        <a:spcBef>
          <a:spcPct val="20000"/>
        </a:spcBef>
        <a:spcAft>
          <a:spcPct val="0"/>
        </a:spcAft>
        <a:buClr>
          <a:srgbClr val="FB5105"/>
        </a:buClr>
        <a:buChar char="•"/>
        <a:defRPr sz="1600">
          <a:solidFill>
            <a:srgbClr val="002140"/>
          </a:solidFill>
          <a:latin typeface="+mn-lt"/>
          <a:ea typeface="ＭＳ Ｐゴシック" charset="0"/>
        </a:defRPr>
      </a:lvl3pPr>
      <a:lvl4pPr marL="1717675" indent="-228600" algn="l" rtl="0" eaLnBrk="1" fontAlgn="base" hangingPunct="1">
        <a:spcBef>
          <a:spcPct val="20000"/>
        </a:spcBef>
        <a:spcAft>
          <a:spcPct val="0"/>
        </a:spcAft>
        <a:buClr>
          <a:srgbClr val="FB5105"/>
        </a:buClr>
        <a:buFont typeface="Arial" charset="0"/>
        <a:buChar char="–"/>
        <a:defRPr sz="1600">
          <a:solidFill>
            <a:srgbClr val="002140"/>
          </a:solidFill>
          <a:latin typeface="+mn-lt"/>
          <a:ea typeface="ＭＳ Ｐゴシック" charset="0"/>
        </a:defRPr>
      </a:lvl4pPr>
      <a:lvl5pPr marL="2125663" indent="-228600" algn="l" rtl="0" eaLnBrk="1" fontAlgn="base" hangingPunct="1">
        <a:spcBef>
          <a:spcPct val="20000"/>
        </a:spcBef>
        <a:spcAft>
          <a:spcPct val="0"/>
        </a:spcAft>
        <a:buClr>
          <a:srgbClr val="FB5105"/>
        </a:buClr>
        <a:buFont typeface="Wingdings" pitchFamily="2" charset="2"/>
        <a:buChar char="è"/>
        <a:defRPr sz="1600">
          <a:solidFill>
            <a:srgbClr val="002140"/>
          </a:solidFill>
          <a:latin typeface="+mn-lt"/>
          <a:ea typeface="ＭＳ Ｐゴシック" charset="0"/>
        </a:defRPr>
      </a:lvl5pPr>
      <a:lvl6pPr marL="2582863" indent="-228600" algn="l" rtl="0" eaLnBrk="1" fontAlgn="base" hangingPunct="1">
        <a:spcBef>
          <a:spcPct val="20000"/>
        </a:spcBef>
        <a:spcAft>
          <a:spcPct val="0"/>
        </a:spcAft>
        <a:buClr>
          <a:srgbClr val="FB5105"/>
        </a:buClr>
        <a:buFont typeface="Wingdings" pitchFamily="2" charset="2"/>
        <a:buChar char="è"/>
        <a:defRPr>
          <a:solidFill>
            <a:schemeClr val="tx2"/>
          </a:solidFill>
          <a:latin typeface="+mn-lt"/>
        </a:defRPr>
      </a:lvl6pPr>
      <a:lvl7pPr marL="3040063" indent="-228600" algn="l" rtl="0" eaLnBrk="1" fontAlgn="base" hangingPunct="1">
        <a:spcBef>
          <a:spcPct val="20000"/>
        </a:spcBef>
        <a:spcAft>
          <a:spcPct val="0"/>
        </a:spcAft>
        <a:buClr>
          <a:srgbClr val="FB5105"/>
        </a:buClr>
        <a:buFont typeface="Wingdings" pitchFamily="2" charset="2"/>
        <a:buChar char="è"/>
        <a:defRPr>
          <a:solidFill>
            <a:schemeClr val="tx2"/>
          </a:solidFill>
          <a:latin typeface="+mn-lt"/>
        </a:defRPr>
      </a:lvl7pPr>
      <a:lvl8pPr marL="3497263" indent="-228600" algn="l" rtl="0" eaLnBrk="1" fontAlgn="base" hangingPunct="1">
        <a:spcBef>
          <a:spcPct val="20000"/>
        </a:spcBef>
        <a:spcAft>
          <a:spcPct val="0"/>
        </a:spcAft>
        <a:buClr>
          <a:srgbClr val="FB5105"/>
        </a:buClr>
        <a:buFont typeface="Wingdings" pitchFamily="2" charset="2"/>
        <a:buChar char="è"/>
        <a:defRPr>
          <a:solidFill>
            <a:schemeClr val="tx2"/>
          </a:solidFill>
          <a:latin typeface="+mn-lt"/>
        </a:defRPr>
      </a:lvl8pPr>
      <a:lvl9pPr marL="3954463" indent="-228600" algn="l" rtl="0" eaLnBrk="1" fontAlgn="base" hangingPunct="1">
        <a:spcBef>
          <a:spcPct val="20000"/>
        </a:spcBef>
        <a:spcAft>
          <a:spcPct val="0"/>
        </a:spcAft>
        <a:buClr>
          <a:srgbClr val="FB5105"/>
        </a:buClr>
        <a:buFont typeface="Wingdings" pitchFamily="2" charset="2"/>
        <a:buChar char="è"/>
        <a:defRPr>
          <a:solidFill>
            <a:schemeClr val="tx2"/>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1030" name="Rectangle 6"/>
          <p:cNvSpPr>
            <a:spLocks noGrp="1" noChangeArrowheads="1"/>
          </p:cNvSpPr>
          <p:nvPr>
            <p:ph type="sldNum" sz="quarter" idx="4"/>
          </p:nvPr>
        </p:nvSpPr>
        <p:spPr bwMode="gray">
          <a:xfrm>
            <a:off x="8532814" y="4731544"/>
            <a:ext cx="611187" cy="411956"/>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algn="ctr">
              <a:spcBef>
                <a:spcPct val="50000"/>
              </a:spcBef>
              <a:defRPr sz="600" smtClean="0">
                <a:solidFill>
                  <a:schemeClr val="tx2">
                    <a:lumMod val="50000"/>
                    <a:lumOff val="50000"/>
                  </a:schemeClr>
                </a:solidFill>
                <a:latin typeface="Arial" pitchFamily="34" charset="0"/>
                <a:cs typeface="Arial" pitchFamily="34" charset="0"/>
              </a:defRPr>
            </a:lvl1pPr>
          </a:lstStyle>
          <a:p>
            <a:pPr>
              <a:defRPr/>
            </a:pPr>
            <a:r>
              <a:rPr lang="fr-BE" dirty="0"/>
              <a:t>│</a:t>
            </a:r>
            <a:r>
              <a:rPr lang="en-US" dirty="0"/>
              <a:t> </a:t>
            </a:r>
            <a:fld id="{552FA292-C976-4E94-A319-278EC64951B3}" type="slidenum">
              <a:rPr lang="en-US" smtClean="0"/>
              <a:pPr>
                <a:defRPr/>
              </a:pPr>
              <a:t>‹#›</a:t>
            </a:fld>
            <a:endParaRPr lang="en-US" dirty="0"/>
          </a:p>
        </p:txBody>
      </p:sp>
      <p:sp>
        <p:nvSpPr>
          <p:cNvPr id="1029" name="Rectangle 3"/>
          <p:cNvSpPr>
            <a:spLocks noGrp="1" noChangeArrowheads="1"/>
          </p:cNvSpPr>
          <p:nvPr>
            <p:ph type="body" idx="1"/>
          </p:nvPr>
        </p:nvSpPr>
        <p:spPr bwMode="gray">
          <a:xfrm>
            <a:off x="296864" y="1356122"/>
            <a:ext cx="8550275" cy="33087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dirty="0"/>
              <a:t>Click to edit Master text styles</a:t>
            </a:r>
          </a:p>
          <a:p>
            <a:pPr lvl="1"/>
            <a:r>
              <a:rPr lang="en-GB" dirty="0"/>
              <a:t>Second level</a:t>
            </a:r>
          </a:p>
        </p:txBody>
      </p:sp>
      <p:sp>
        <p:nvSpPr>
          <p:cNvPr id="15" name="Rectangle 2">
            <a:extLst>
              <a:ext uri="{FF2B5EF4-FFF2-40B4-BE49-F238E27FC236}">
                <a16:creationId xmlns:a16="http://schemas.microsoft.com/office/drawing/2014/main" id="{73EDD2B9-815B-BC45-99E5-778454CCB707}"/>
              </a:ext>
            </a:extLst>
          </p:cNvPr>
          <p:cNvSpPr>
            <a:spLocks noGrp="1" noChangeArrowheads="1"/>
          </p:cNvSpPr>
          <p:nvPr>
            <p:ph type="title"/>
          </p:nvPr>
        </p:nvSpPr>
        <p:spPr bwMode="gray">
          <a:xfrm>
            <a:off x="309564" y="175023"/>
            <a:ext cx="7458075" cy="678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pic>
        <p:nvPicPr>
          <p:cNvPr id="16" name="Picture 15">
            <a:extLst>
              <a:ext uri="{FF2B5EF4-FFF2-40B4-BE49-F238E27FC236}">
                <a16:creationId xmlns:a16="http://schemas.microsoft.com/office/drawing/2014/main" id="{8500A7DD-DA51-9C42-9EFA-B19E5A6512A0}"/>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28697" y="4515973"/>
            <a:ext cx="551652" cy="527866"/>
          </a:xfrm>
          <a:prstGeom prst="rect">
            <a:avLst/>
          </a:prstGeom>
        </p:spPr>
      </p:pic>
      <p:pic>
        <p:nvPicPr>
          <p:cNvPr id="17" name="Picture 16">
            <a:extLst>
              <a:ext uri="{FF2B5EF4-FFF2-40B4-BE49-F238E27FC236}">
                <a16:creationId xmlns:a16="http://schemas.microsoft.com/office/drawing/2014/main" id="{4DA0C689-D4FE-9645-B28C-742CA12A9617}"/>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70742" y="4654455"/>
            <a:ext cx="560898" cy="389384"/>
          </a:xfrm>
          <a:prstGeom prst="rect">
            <a:avLst/>
          </a:prstGeom>
        </p:spPr>
      </p:pic>
      <p:cxnSp>
        <p:nvCxnSpPr>
          <p:cNvPr id="19" name="Straight Connector 18">
            <a:extLst>
              <a:ext uri="{FF2B5EF4-FFF2-40B4-BE49-F238E27FC236}">
                <a16:creationId xmlns:a16="http://schemas.microsoft.com/office/drawing/2014/main" id="{9DA42AAF-2C48-1B47-A918-AEE17B0580B4}"/>
              </a:ext>
            </a:extLst>
          </p:cNvPr>
          <p:cNvCxnSpPr>
            <a:cxnSpLocks/>
          </p:cNvCxnSpPr>
          <p:nvPr userDrawn="1"/>
        </p:nvCxnSpPr>
        <p:spPr bwMode="auto">
          <a:xfrm>
            <a:off x="395536" y="987574"/>
            <a:ext cx="1656184" cy="0"/>
          </a:xfrm>
          <a:prstGeom prst="line">
            <a:avLst/>
          </a:prstGeom>
          <a:ln>
            <a:solidFill>
              <a:srgbClr val="00214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20" name="Straight Connector 19">
            <a:extLst>
              <a:ext uri="{FF2B5EF4-FFF2-40B4-BE49-F238E27FC236}">
                <a16:creationId xmlns:a16="http://schemas.microsoft.com/office/drawing/2014/main" id="{8AEEA168-78FA-5142-9E4D-890AFC953B4B}"/>
              </a:ext>
            </a:extLst>
          </p:cNvPr>
          <p:cNvCxnSpPr/>
          <p:nvPr userDrawn="1"/>
        </p:nvCxnSpPr>
        <p:spPr bwMode="auto">
          <a:xfrm>
            <a:off x="9144000" y="0"/>
            <a:ext cx="0" cy="5143500"/>
          </a:xfrm>
          <a:prstGeom prst="line">
            <a:avLst/>
          </a:prstGeom>
          <a:ln w="22225">
            <a:solidFill>
              <a:srgbClr val="00214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55004092"/>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Lst>
  <p:hf hdr="0" ftr="0" dt="0"/>
  <p:txStyles>
    <p:titleStyle>
      <a:lvl1pPr algn="l" rtl="0" eaLnBrk="1" fontAlgn="base" hangingPunct="1">
        <a:spcBef>
          <a:spcPct val="0"/>
        </a:spcBef>
        <a:spcAft>
          <a:spcPct val="0"/>
        </a:spcAft>
        <a:defRPr sz="2400" b="0">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p:titleStyle>
    <p:bodyStyle>
      <a:lvl1pPr marL="0" indent="0" algn="l" rtl="0" eaLnBrk="1" fontAlgn="base" hangingPunct="1">
        <a:spcBef>
          <a:spcPct val="20000"/>
        </a:spcBef>
        <a:spcAft>
          <a:spcPct val="0"/>
        </a:spcAft>
        <a:buClr>
          <a:srgbClr val="FB5105"/>
        </a:buClr>
        <a:buNone/>
        <a:defRPr sz="1400">
          <a:solidFill>
            <a:srgbClr val="FF6600"/>
          </a:solidFill>
          <a:latin typeface="+mn-lt"/>
          <a:ea typeface="ＭＳ Ｐゴシック" charset="0"/>
          <a:cs typeface="ＭＳ Ｐゴシック" charset="0"/>
        </a:defRPr>
      </a:lvl1pPr>
      <a:lvl2pPr marL="966788" indent="-509588" algn="l" rtl="0" eaLnBrk="1" fontAlgn="base" hangingPunct="1">
        <a:spcBef>
          <a:spcPct val="20000"/>
        </a:spcBef>
        <a:spcAft>
          <a:spcPct val="0"/>
        </a:spcAft>
        <a:buClr>
          <a:schemeClr val="tx1"/>
        </a:buClr>
        <a:buFont typeface="Arial" panose="020B0604020202020204" pitchFamily="34" charset="0"/>
        <a:buChar char="•"/>
        <a:defRPr sz="1400">
          <a:solidFill>
            <a:srgbClr val="002140"/>
          </a:solidFill>
          <a:latin typeface="+mn-lt"/>
          <a:ea typeface="ＭＳ Ｐゴシック" charset="0"/>
        </a:defRPr>
      </a:lvl2pPr>
      <a:lvl3pPr marL="1309688" indent="-228600" algn="l" rtl="0" eaLnBrk="1" fontAlgn="base" hangingPunct="1">
        <a:spcBef>
          <a:spcPct val="20000"/>
        </a:spcBef>
        <a:spcAft>
          <a:spcPct val="0"/>
        </a:spcAft>
        <a:buClr>
          <a:srgbClr val="FB5105"/>
        </a:buClr>
        <a:buChar char="•"/>
        <a:defRPr sz="1600">
          <a:solidFill>
            <a:srgbClr val="002140"/>
          </a:solidFill>
          <a:latin typeface="+mn-lt"/>
          <a:ea typeface="ＭＳ Ｐゴシック" charset="0"/>
        </a:defRPr>
      </a:lvl3pPr>
      <a:lvl4pPr marL="1717675" indent="-228600" algn="l" rtl="0" eaLnBrk="1" fontAlgn="base" hangingPunct="1">
        <a:spcBef>
          <a:spcPct val="20000"/>
        </a:spcBef>
        <a:spcAft>
          <a:spcPct val="0"/>
        </a:spcAft>
        <a:buClr>
          <a:srgbClr val="FB5105"/>
        </a:buClr>
        <a:buFont typeface="Arial" charset="0"/>
        <a:buChar char="–"/>
        <a:defRPr sz="1600">
          <a:solidFill>
            <a:srgbClr val="002140"/>
          </a:solidFill>
          <a:latin typeface="+mn-lt"/>
          <a:ea typeface="ＭＳ Ｐゴシック" charset="0"/>
        </a:defRPr>
      </a:lvl4pPr>
      <a:lvl5pPr marL="2125663" indent="-228600" algn="l" rtl="0" eaLnBrk="1" fontAlgn="base" hangingPunct="1">
        <a:spcBef>
          <a:spcPct val="20000"/>
        </a:spcBef>
        <a:spcAft>
          <a:spcPct val="0"/>
        </a:spcAft>
        <a:buClr>
          <a:srgbClr val="FB5105"/>
        </a:buClr>
        <a:buFont typeface="Wingdings" pitchFamily="2" charset="2"/>
        <a:buChar char="è"/>
        <a:defRPr sz="1600">
          <a:solidFill>
            <a:srgbClr val="002140"/>
          </a:solidFill>
          <a:latin typeface="+mn-lt"/>
          <a:ea typeface="ＭＳ Ｐゴシック" charset="0"/>
        </a:defRPr>
      </a:lvl5pPr>
      <a:lvl6pPr marL="2582863" indent="-228600" algn="l" rtl="0" eaLnBrk="1" fontAlgn="base" hangingPunct="1">
        <a:spcBef>
          <a:spcPct val="20000"/>
        </a:spcBef>
        <a:spcAft>
          <a:spcPct val="0"/>
        </a:spcAft>
        <a:buClr>
          <a:srgbClr val="FB5105"/>
        </a:buClr>
        <a:buFont typeface="Wingdings" pitchFamily="2" charset="2"/>
        <a:buChar char="è"/>
        <a:defRPr>
          <a:solidFill>
            <a:schemeClr val="tx2"/>
          </a:solidFill>
          <a:latin typeface="+mn-lt"/>
        </a:defRPr>
      </a:lvl6pPr>
      <a:lvl7pPr marL="3040063" indent="-228600" algn="l" rtl="0" eaLnBrk="1" fontAlgn="base" hangingPunct="1">
        <a:spcBef>
          <a:spcPct val="20000"/>
        </a:spcBef>
        <a:spcAft>
          <a:spcPct val="0"/>
        </a:spcAft>
        <a:buClr>
          <a:srgbClr val="FB5105"/>
        </a:buClr>
        <a:buFont typeface="Wingdings" pitchFamily="2" charset="2"/>
        <a:buChar char="è"/>
        <a:defRPr>
          <a:solidFill>
            <a:schemeClr val="tx2"/>
          </a:solidFill>
          <a:latin typeface="+mn-lt"/>
        </a:defRPr>
      </a:lvl7pPr>
      <a:lvl8pPr marL="3497263" indent="-228600" algn="l" rtl="0" eaLnBrk="1" fontAlgn="base" hangingPunct="1">
        <a:spcBef>
          <a:spcPct val="20000"/>
        </a:spcBef>
        <a:spcAft>
          <a:spcPct val="0"/>
        </a:spcAft>
        <a:buClr>
          <a:srgbClr val="FB5105"/>
        </a:buClr>
        <a:buFont typeface="Wingdings" pitchFamily="2" charset="2"/>
        <a:buChar char="è"/>
        <a:defRPr>
          <a:solidFill>
            <a:schemeClr val="tx2"/>
          </a:solidFill>
          <a:latin typeface="+mn-lt"/>
        </a:defRPr>
      </a:lvl8pPr>
      <a:lvl9pPr marL="3954463" indent="-228600" algn="l" rtl="0" eaLnBrk="1" fontAlgn="base" hangingPunct="1">
        <a:spcBef>
          <a:spcPct val="20000"/>
        </a:spcBef>
        <a:spcAft>
          <a:spcPct val="0"/>
        </a:spcAft>
        <a:buClr>
          <a:srgbClr val="FB5105"/>
        </a:buClr>
        <a:buFont typeface="Wingdings" pitchFamily="2" charset="2"/>
        <a:buChar char="è"/>
        <a:defRPr>
          <a:solidFill>
            <a:schemeClr val="tx2"/>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commission.europa.eu/topics/strengthening-european-competitiveness/eu-competitiveness-looking-ahead_en"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hyperlink" Target="https://www.linkedin.com/company/european-research-council" TargetMode="External"/><Relationship Id="rId13"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2.png"/><Relationship Id="rId12" Type="http://schemas.openxmlformats.org/officeDocument/2006/relationships/hyperlink" Target="https://whatsapp.com/channel/0029VaDpZdr6hENkgBdbWQ1i" TargetMode="External"/><Relationship Id="rId17" Type="http://schemas.openxmlformats.org/officeDocument/2006/relationships/image" Target="../media/image27.png"/><Relationship Id="rId2" Type="http://schemas.openxmlformats.org/officeDocument/2006/relationships/notesSlide" Target="../notesSlides/notesSlide17.xml"/><Relationship Id="rId16" Type="http://schemas.openxmlformats.org/officeDocument/2006/relationships/hyperlink" Target="https://www.facebook.com/EuropeanResearchCouncil" TargetMode="External"/><Relationship Id="rId1" Type="http://schemas.openxmlformats.org/officeDocument/2006/relationships/slideLayout" Target="../slideLayouts/slideLayout2.xml"/><Relationship Id="rId6" Type="http://schemas.openxmlformats.org/officeDocument/2006/relationships/hyperlink" Target="https://www.instagram.com/erc_research" TargetMode="External"/><Relationship Id="rId11" Type="http://schemas.openxmlformats.org/officeDocument/2006/relationships/image" Target="../media/image24.png"/><Relationship Id="rId5" Type="http://schemas.openxmlformats.org/officeDocument/2006/relationships/image" Target="../media/image21.png"/><Relationship Id="rId15" Type="http://schemas.openxmlformats.org/officeDocument/2006/relationships/image" Target="../media/image26.png"/><Relationship Id="rId10" Type="http://schemas.openxmlformats.org/officeDocument/2006/relationships/hyperlink" Target="https://www.youtube.com/channel/UC7_ZP8emRUxHXv-JU4PZp8g" TargetMode="External"/><Relationship Id="rId4" Type="http://schemas.openxmlformats.org/officeDocument/2006/relationships/hyperlink" Target="https://x.com/erc_research" TargetMode="External"/><Relationship Id="rId9" Type="http://schemas.openxmlformats.org/officeDocument/2006/relationships/image" Target="../media/image23.png"/><Relationship Id="rId14" Type="http://schemas.openxmlformats.org/officeDocument/2006/relationships/hyperlink" Target="https://bsky.app/profile/erc.europa.eu"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 name="Line 213"/>
          <p:cNvSpPr>
            <a:spLocks noChangeAspect="1" noChangeShapeType="1"/>
          </p:cNvSpPr>
          <p:nvPr/>
        </p:nvSpPr>
        <p:spPr bwMode="gray">
          <a:xfrm>
            <a:off x="5311775" y="1945393"/>
            <a:ext cx="0" cy="2371813"/>
          </a:xfrm>
          <a:prstGeom prst="line">
            <a:avLst/>
          </a:prstGeom>
          <a:noFill/>
          <a:ln w="9525">
            <a:solidFill>
              <a:srgbClr val="002140"/>
            </a:solidFill>
            <a:round/>
            <a:headEnd/>
            <a:tailEnd/>
          </a:ln>
          <a:extLst>
            <a:ext uri="{909E8E84-426E-40dd-AFC4-6F175D3DCCD1}">
              <a14:hiddenFill xmlns="" xmlns:a14="http://schemas.microsoft.com/office/drawing/2010/main">
                <a:noFill/>
              </a14:hiddenFill>
            </a:ext>
          </a:extLst>
        </p:spPr>
        <p:txBody>
          <a:bodyPr/>
          <a:lstStyle/>
          <a:p>
            <a:endParaRPr lang="en-GB" dirty="0"/>
          </a:p>
        </p:txBody>
      </p:sp>
      <p:sp>
        <p:nvSpPr>
          <p:cNvPr id="3084" name="Rectangle 215"/>
          <p:cNvSpPr>
            <a:spLocks noChangeArrowheads="1"/>
          </p:cNvSpPr>
          <p:nvPr/>
        </p:nvSpPr>
        <p:spPr bwMode="gray">
          <a:xfrm>
            <a:off x="296863" y="267494"/>
            <a:ext cx="6878806"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p>
            <a:r>
              <a:rPr lang="en-GB" sz="3600" dirty="0">
                <a:solidFill>
                  <a:srgbClr val="FF6600"/>
                </a:solidFill>
              </a:rPr>
              <a:t>The European Research Council</a:t>
            </a:r>
          </a:p>
          <a:p>
            <a:endParaRPr lang="en-GB" sz="2400" dirty="0">
              <a:solidFill>
                <a:srgbClr val="FF6600"/>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6136" y="2090011"/>
            <a:ext cx="2224144" cy="2224144"/>
          </a:xfrm>
          <a:prstGeom prst="rect">
            <a:avLst/>
          </a:prstGeom>
        </p:spPr>
      </p:pic>
      <p:sp>
        <p:nvSpPr>
          <p:cNvPr id="7" name="Rectangle 3">
            <a:extLst>
              <a:ext uri="{FF2B5EF4-FFF2-40B4-BE49-F238E27FC236}">
                <a16:creationId xmlns:a16="http://schemas.microsoft.com/office/drawing/2014/main" id="{B0295B4C-D652-2D4F-A8AA-86883FE95712}"/>
              </a:ext>
            </a:extLst>
          </p:cNvPr>
          <p:cNvSpPr>
            <a:spLocks noChangeArrowheads="1"/>
          </p:cNvSpPr>
          <p:nvPr/>
        </p:nvSpPr>
        <p:spPr bwMode="gray">
          <a:xfrm>
            <a:off x="1399147" y="1237620"/>
            <a:ext cx="65591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defTabSz="685800"/>
            <a:r>
              <a:rPr lang="en-US" altLang="en-US" sz="2400" b="1" dirty="0">
                <a:solidFill>
                  <a:srgbClr val="F16521"/>
                </a:solidFill>
                <a:latin typeface="Arial"/>
                <a:ea typeface="ＭＳ Ｐゴシック" charset="-128"/>
                <a:cs typeface="Arial" charset="0"/>
              </a:rPr>
              <a:t>     </a:t>
            </a:r>
          </a:p>
        </p:txBody>
      </p:sp>
      <p:sp>
        <p:nvSpPr>
          <p:cNvPr id="8" name="Rectangle 2">
            <a:extLst>
              <a:ext uri="{FF2B5EF4-FFF2-40B4-BE49-F238E27FC236}">
                <a16:creationId xmlns:a16="http://schemas.microsoft.com/office/drawing/2014/main" id="{937DB25B-06C9-7447-9B0B-2420316AD5DC}"/>
              </a:ext>
            </a:extLst>
          </p:cNvPr>
          <p:cNvSpPr>
            <a:spLocks noChangeArrowheads="1"/>
          </p:cNvSpPr>
          <p:nvPr/>
        </p:nvSpPr>
        <p:spPr bwMode="auto">
          <a:xfrm>
            <a:off x="251519" y="6533510"/>
            <a:ext cx="409545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en-US" sz="1100" dirty="0">
                <a:solidFill>
                  <a:srgbClr val="FFFFFF"/>
                </a:solidFill>
              </a:rPr>
              <a:t>© Art &amp; Build Architect / Montois Partners / credits: S. Brison</a:t>
            </a:r>
            <a:endParaRPr lang="en-GB" sz="1100" dirty="0">
              <a:solidFill>
                <a:srgbClr val="FFFFFF"/>
              </a:solidFill>
            </a:endParaRPr>
          </a:p>
        </p:txBody>
      </p:sp>
      <p:sp>
        <p:nvSpPr>
          <p:cNvPr id="9" name="TextBox 8">
            <a:extLst>
              <a:ext uri="{FF2B5EF4-FFF2-40B4-BE49-F238E27FC236}">
                <a16:creationId xmlns:a16="http://schemas.microsoft.com/office/drawing/2014/main" id="{19011B26-A92C-454C-B988-3D07C4063149}"/>
              </a:ext>
            </a:extLst>
          </p:cNvPr>
          <p:cNvSpPr txBox="1"/>
          <p:nvPr/>
        </p:nvSpPr>
        <p:spPr>
          <a:xfrm>
            <a:off x="6069993" y="2996005"/>
            <a:ext cx="6822569" cy="369332"/>
          </a:xfrm>
          <a:prstGeom prst="rect">
            <a:avLst/>
          </a:prstGeom>
          <a:noFill/>
        </p:spPr>
        <p:txBody>
          <a:bodyPr wrap="square" rtlCol="0">
            <a:spAutoFit/>
          </a:bodyPr>
          <a:lstStyle/>
          <a:p>
            <a:pPr algn="ctr" defTabSz="685800" fontAlgn="auto">
              <a:spcBef>
                <a:spcPts val="0"/>
              </a:spcBef>
              <a:spcAft>
                <a:spcPts val="0"/>
              </a:spcAft>
              <a:defRPr/>
            </a:pPr>
            <a:endParaRPr lang="en-GB" dirty="0">
              <a:solidFill>
                <a:srgbClr val="FAF5F5"/>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3F95DF1A-B112-C241-A369-5326B0D00EA7}"/>
              </a:ext>
            </a:extLst>
          </p:cNvPr>
          <p:cNvSpPr/>
          <p:nvPr/>
        </p:nvSpPr>
        <p:spPr>
          <a:xfrm>
            <a:off x="1143000" y="4812905"/>
            <a:ext cx="6858000" cy="392415"/>
          </a:xfrm>
          <a:prstGeom prst="rect">
            <a:avLst/>
          </a:prstGeom>
        </p:spPr>
        <p:txBody>
          <a:bodyPr wrap="square">
            <a:spAutoFit/>
          </a:bodyPr>
          <a:lstStyle/>
          <a:p>
            <a:pPr algn="ctr" defTabSz="685800"/>
            <a:r>
              <a:rPr lang="en-GB" sz="1950" b="1" dirty="0">
                <a:solidFill>
                  <a:srgbClr val="FAF5F5"/>
                </a:solidFill>
              </a:rPr>
              <a:t> </a:t>
            </a:r>
          </a:p>
        </p:txBody>
      </p:sp>
      <p:sp>
        <p:nvSpPr>
          <p:cNvPr id="11" name="Line 213">
            <a:extLst>
              <a:ext uri="{FF2B5EF4-FFF2-40B4-BE49-F238E27FC236}">
                <a16:creationId xmlns:a16="http://schemas.microsoft.com/office/drawing/2014/main" id="{04896AD4-2E4B-8D4D-B971-E4702DFF7257}"/>
              </a:ext>
            </a:extLst>
          </p:cNvPr>
          <p:cNvSpPr>
            <a:spLocks noChangeAspect="1" noChangeShapeType="1"/>
          </p:cNvSpPr>
          <p:nvPr/>
        </p:nvSpPr>
        <p:spPr bwMode="gray">
          <a:xfrm rot="5400000">
            <a:off x="4572000" y="-3584426"/>
            <a:ext cx="0" cy="9144000"/>
          </a:xfrm>
          <a:prstGeom prst="line">
            <a:avLst/>
          </a:prstGeom>
          <a:noFill/>
          <a:ln w="9525">
            <a:solidFill>
              <a:srgbClr val="00214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3" name="TextBox 2">
            <a:extLst>
              <a:ext uri="{FF2B5EF4-FFF2-40B4-BE49-F238E27FC236}">
                <a16:creationId xmlns:a16="http://schemas.microsoft.com/office/drawing/2014/main" id="{5FADC619-A34B-AF32-1BEC-C3769821AE5E}"/>
              </a:ext>
            </a:extLst>
          </p:cNvPr>
          <p:cNvSpPr txBox="1"/>
          <p:nvPr/>
        </p:nvSpPr>
        <p:spPr>
          <a:xfrm>
            <a:off x="827584" y="1779662"/>
            <a:ext cx="6665225" cy="1077218"/>
          </a:xfrm>
          <a:prstGeom prst="rect">
            <a:avLst/>
          </a:prstGeom>
          <a:noFill/>
        </p:spPr>
        <p:txBody>
          <a:bodyPr wrap="square" rtlCol="0">
            <a:spAutoFit/>
          </a:bodyPr>
          <a:lstStyle/>
          <a:p>
            <a:r>
              <a:rPr lang="en-IE" sz="3200" dirty="0"/>
              <a:t>ERC – Latest policy </a:t>
            </a:r>
          </a:p>
          <a:p>
            <a:r>
              <a:rPr lang="en-IE" sz="3200" dirty="0"/>
              <a:t>Developments</a:t>
            </a:r>
          </a:p>
        </p:txBody>
      </p:sp>
      <p:sp>
        <p:nvSpPr>
          <p:cNvPr id="4" name="TextBox 3">
            <a:extLst>
              <a:ext uri="{FF2B5EF4-FFF2-40B4-BE49-F238E27FC236}">
                <a16:creationId xmlns:a16="http://schemas.microsoft.com/office/drawing/2014/main" id="{1D5D1AE3-D332-0100-2646-3C0DDCCC4FB4}"/>
              </a:ext>
            </a:extLst>
          </p:cNvPr>
          <p:cNvSpPr txBox="1"/>
          <p:nvPr/>
        </p:nvSpPr>
        <p:spPr>
          <a:xfrm>
            <a:off x="923853" y="3291830"/>
            <a:ext cx="4152201" cy="1323439"/>
          </a:xfrm>
          <a:prstGeom prst="rect">
            <a:avLst/>
          </a:prstGeom>
          <a:noFill/>
        </p:spPr>
        <p:txBody>
          <a:bodyPr wrap="square" rtlCol="0">
            <a:spAutoFit/>
          </a:bodyPr>
          <a:lstStyle/>
          <a:p>
            <a:r>
              <a:rPr lang="en-IE" sz="2000" dirty="0" err="1">
                <a:solidFill>
                  <a:schemeClr val="accent4"/>
                </a:solidFill>
              </a:rPr>
              <a:t>Codau</a:t>
            </a:r>
            <a:r>
              <a:rPr lang="en-IE" sz="2000" dirty="0">
                <a:solidFill>
                  <a:schemeClr val="accent4"/>
                </a:solidFill>
              </a:rPr>
              <a:t> 2025</a:t>
            </a:r>
          </a:p>
          <a:p>
            <a:endParaRPr lang="en-IE" sz="2000" dirty="0">
              <a:solidFill>
                <a:schemeClr val="accent4"/>
              </a:solidFill>
            </a:endParaRPr>
          </a:p>
          <a:p>
            <a:r>
              <a:rPr lang="en-IE" sz="2000" dirty="0">
                <a:solidFill>
                  <a:srgbClr val="FF6600"/>
                </a:solidFill>
              </a:rPr>
              <a:t>Giovanni Sartor</a:t>
            </a:r>
          </a:p>
          <a:p>
            <a:r>
              <a:rPr lang="en-IE" sz="2000" dirty="0">
                <a:solidFill>
                  <a:srgbClr val="FF6600"/>
                </a:solidFill>
              </a:rPr>
              <a:t>ERC Scientific Council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10</a:t>
            </a:fld>
            <a:endParaRPr lang="en-US"/>
          </a:p>
        </p:txBody>
      </p:sp>
      <p:sp>
        <p:nvSpPr>
          <p:cNvPr id="3" name="Rectangle 2"/>
          <p:cNvSpPr/>
          <p:nvPr/>
        </p:nvSpPr>
        <p:spPr>
          <a:xfrm>
            <a:off x="260894" y="1131590"/>
            <a:ext cx="8271920" cy="2677656"/>
          </a:xfrm>
          <a:prstGeom prst="rect">
            <a:avLst/>
          </a:prstGeom>
        </p:spPr>
        <p:txBody>
          <a:bodyPr wrap="square">
            <a:spAutoFit/>
          </a:bodyPr>
          <a:lstStyle/>
          <a:p>
            <a:pPr marL="285750" lvl="1" indent="-285750">
              <a:spcBef>
                <a:spcPts val="0"/>
              </a:spcBef>
              <a:spcAft>
                <a:spcPts val="0"/>
              </a:spcAft>
              <a:buClr>
                <a:srgbClr val="FB5105"/>
              </a:buClr>
              <a:defRPr/>
            </a:pPr>
            <a:endParaRPr lang="en-GB" altLang="fr-FR" sz="1600" dirty="0">
              <a:solidFill>
                <a:srgbClr val="FF6600"/>
              </a:solidFill>
              <a:latin typeface="+mn-lt"/>
              <a:ea typeface="ＭＳ Ｐゴシック" charset="0"/>
              <a:cs typeface="Calibri" panose="020F0502020204030204" pitchFamily="34" charset="0"/>
            </a:endParaRPr>
          </a:p>
          <a:p>
            <a:pPr marL="285750" lvl="1" indent="-285750">
              <a:spcBef>
                <a:spcPts val="0"/>
              </a:spcBef>
              <a:spcAft>
                <a:spcPts val="0"/>
              </a:spcAft>
              <a:buClr>
                <a:srgbClr val="FB5105"/>
              </a:buClr>
              <a:defRPr/>
            </a:pPr>
            <a:r>
              <a:rPr lang="en-GB" altLang="fr-FR" sz="1600" dirty="0">
                <a:solidFill>
                  <a:srgbClr val="FF6600"/>
                </a:solidFill>
                <a:latin typeface="+mn-lt"/>
                <a:ea typeface="ＭＳ Ｐゴシック" charset="0"/>
                <a:cs typeface="Calibri" panose="020F0502020204030204" pitchFamily="34" charset="0"/>
              </a:rPr>
              <a:t>Additional Submission Restrictions for 2026 calls:</a:t>
            </a:r>
          </a:p>
          <a:p>
            <a:pPr lvl="1"/>
            <a:endParaRPr lang="en-GB" altLang="fr-FR" sz="1000" b="1" dirty="0">
              <a:solidFill>
                <a:srgbClr val="002140"/>
              </a:solidFill>
              <a:cs typeface="Calibri" panose="020F0502020204030204" pitchFamily="34" charset="0"/>
            </a:endParaRPr>
          </a:p>
          <a:p>
            <a:pPr marL="285750" lvl="1" indent="-285750">
              <a:spcBef>
                <a:spcPts val="0"/>
              </a:spcBef>
              <a:spcAft>
                <a:spcPts val="0"/>
              </a:spcAft>
              <a:buClr>
                <a:srgbClr val="FB5105"/>
              </a:buClr>
              <a:buFont typeface="Arial" panose="020B0604020202020204" pitchFamily="34" charset="0"/>
              <a:buChar char="•"/>
              <a:defRPr/>
            </a:pPr>
            <a:r>
              <a:rPr lang="en-US" altLang="fr-FR" sz="1600" dirty="0">
                <a:solidFill>
                  <a:srgbClr val="002140"/>
                </a:solidFill>
                <a:latin typeface="+mn-lt"/>
                <a:ea typeface="ＭＳ Ｐゴシック" charset="0"/>
              </a:rPr>
              <a:t>Applicants to Synergy Grant 2025 call, who have obtained a score ‘B’ at Step 1 will not be eligible for the Synergy Grant 2026 call</a:t>
            </a:r>
          </a:p>
          <a:p>
            <a:pPr marL="285750" lvl="1" indent="-285750">
              <a:spcBef>
                <a:spcPts val="0"/>
              </a:spcBef>
              <a:spcAft>
                <a:spcPts val="0"/>
              </a:spcAft>
              <a:buClr>
                <a:srgbClr val="FB5105"/>
              </a:buClr>
              <a:buFont typeface="Arial" panose="020B0604020202020204" pitchFamily="34" charset="0"/>
              <a:buChar char="•"/>
              <a:defRPr/>
            </a:pPr>
            <a:endParaRPr lang="en-US" altLang="fr-FR" sz="1600" dirty="0">
              <a:solidFill>
                <a:srgbClr val="002140"/>
              </a:solidFill>
              <a:latin typeface="+mn-lt"/>
              <a:ea typeface="ＭＳ Ｐゴシック" charset="0"/>
            </a:endParaRPr>
          </a:p>
          <a:p>
            <a:pPr marL="285750" lvl="1" indent="-285750" algn="just">
              <a:spcBef>
                <a:spcPts val="0"/>
              </a:spcBef>
              <a:spcAft>
                <a:spcPts val="0"/>
              </a:spcAft>
              <a:buClr>
                <a:srgbClr val="FB5105"/>
              </a:buClr>
              <a:buFont typeface="Arial" panose="020B0604020202020204" pitchFamily="34" charset="0"/>
              <a:buChar char="•"/>
              <a:defRPr/>
            </a:pPr>
            <a:r>
              <a:rPr lang="en-US" altLang="fr-FR" sz="1600" dirty="0">
                <a:solidFill>
                  <a:srgbClr val="002140"/>
                </a:solidFill>
                <a:latin typeface="+mn-lt"/>
                <a:ea typeface="ＭＳ Ｐゴシック" charset="0"/>
              </a:rPr>
              <a:t>Current grantees applying for their next grant in 2026 must abide by the two-year rule (i.e. their current grant must end within two years of the call deadline) but extensions to the duration of the current project after the call deadline may be exceptionally granted without affecting the eligibility of the new proposal</a:t>
            </a:r>
            <a:endParaRPr lang="en-GB" altLang="fr-FR" sz="1600" dirty="0">
              <a:solidFill>
                <a:srgbClr val="002140"/>
              </a:solidFill>
              <a:latin typeface="+mn-lt"/>
              <a:ea typeface="ＭＳ Ｐゴシック" charset="0"/>
            </a:endParaRPr>
          </a:p>
          <a:p>
            <a:pPr marL="1252538" lvl="1" indent="-285750">
              <a:spcBef>
                <a:spcPts val="0"/>
              </a:spcBef>
              <a:spcAft>
                <a:spcPts val="0"/>
              </a:spcAft>
              <a:buFont typeface="Arial" panose="020B0604020202020204" pitchFamily="34" charset="0"/>
              <a:buChar char="•"/>
              <a:defRPr/>
            </a:pPr>
            <a:endParaRPr lang="" altLang="fr-FR" sz="1400" dirty="0">
              <a:solidFill>
                <a:srgbClr val="002140"/>
              </a:solidFill>
              <a:cs typeface="Calibri" panose="020F0502020204030204" pitchFamily="34" charset="0"/>
            </a:endParaRPr>
          </a:p>
        </p:txBody>
      </p:sp>
      <p:sp>
        <p:nvSpPr>
          <p:cNvPr id="4" name="Title 1"/>
          <p:cNvSpPr txBox="1">
            <a:spLocks/>
          </p:cNvSpPr>
          <p:nvPr/>
        </p:nvSpPr>
        <p:spPr bwMode="gray">
          <a:xfrm>
            <a:off x="395536" y="195486"/>
            <a:ext cx="7458075" cy="679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GB" b="0" dirty="0">
                <a:solidFill>
                  <a:srgbClr val="FF6600"/>
                </a:solidFill>
              </a:rPr>
              <a:t>Novelties II – Submission Restrictions</a:t>
            </a:r>
          </a:p>
        </p:txBody>
      </p:sp>
    </p:spTree>
    <p:extLst>
      <p:ext uri="{BB962C8B-B14F-4D97-AF65-F5344CB8AC3E}">
        <p14:creationId xmlns:p14="http://schemas.microsoft.com/office/powerpoint/2010/main" val="2657760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084DF7D-D142-750D-2535-F733C5107A78}"/>
              </a:ext>
            </a:extLst>
          </p:cNvPr>
          <p:cNvSpPr>
            <a:spLocks noGrp="1"/>
          </p:cNvSpPr>
          <p:nvPr>
            <p:ph type="title"/>
          </p:nvPr>
        </p:nvSpPr>
        <p:spPr>
          <a:xfrm>
            <a:off x="309564" y="175023"/>
            <a:ext cx="7458075" cy="678656"/>
          </a:xfrm>
        </p:spPr>
        <p:txBody>
          <a:bodyPr/>
          <a:lstStyle/>
          <a:p>
            <a:r>
              <a:rPr lang="en-GB" b="0" dirty="0">
                <a:solidFill>
                  <a:srgbClr val="FF6600"/>
                </a:solidFill>
              </a:rPr>
              <a:t>Novelties III </a:t>
            </a:r>
            <a:r>
              <a:rPr lang="en-GB" b="0" dirty="0"/>
              <a:t>– New Proposal Structure</a:t>
            </a:r>
            <a:endParaRPr lang="en-US" dirty="0"/>
          </a:p>
        </p:txBody>
      </p:sp>
      <p:sp>
        <p:nvSpPr>
          <p:cNvPr id="12" name="Content Placeholder 2">
            <a:extLst>
              <a:ext uri="{FF2B5EF4-FFF2-40B4-BE49-F238E27FC236}">
                <a16:creationId xmlns:a16="http://schemas.microsoft.com/office/drawing/2014/main" id="{DF67C5F8-23B6-7578-6743-6131FB1FAAA6}"/>
              </a:ext>
            </a:extLst>
          </p:cNvPr>
          <p:cNvSpPr>
            <a:spLocks noGrp="1"/>
          </p:cNvSpPr>
          <p:nvPr>
            <p:ph idx="1"/>
          </p:nvPr>
        </p:nvSpPr>
        <p:spPr>
          <a:xfrm>
            <a:off x="296864" y="1356122"/>
            <a:ext cx="8550275" cy="3308747"/>
          </a:xfrm>
        </p:spPr>
        <p:txBody>
          <a:bodyPr/>
          <a:lstStyle/>
          <a:p>
            <a:pPr marL="285750" indent="-285750">
              <a:spcBef>
                <a:spcPts val="0"/>
              </a:spcBef>
              <a:spcAft>
                <a:spcPts val="0"/>
              </a:spcAft>
              <a:defRPr/>
            </a:pPr>
            <a:r>
              <a:rPr lang="en-US" sz="1600" dirty="0">
                <a:cs typeface="Calibri" panose="020F0502020204030204" pitchFamily="34" charset="0"/>
              </a:rPr>
              <a:t>New Proposal Structure:</a:t>
            </a:r>
          </a:p>
          <a:p>
            <a:pPr marL="285750" indent="-285750">
              <a:spcBef>
                <a:spcPts val="0"/>
              </a:spcBef>
              <a:spcAft>
                <a:spcPts val="0"/>
              </a:spcAft>
              <a:defRPr/>
            </a:pPr>
            <a:endParaRPr lang="en-US" sz="1200" dirty="0">
              <a:cs typeface="Calibri" panose="020F0502020204030204" pitchFamily="34" charset="0"/>
            </a:endParaRPr>
          </a:p>
          <a:p>
            <a:pPr marL="285750" lvl="1" indent="-285750">
              <a:spcBef>
                <a:spcPts val="0"/>
              </a:spcBef>
              <a:spcAft>
                <a:spcPts val="0"/>
              </a:spcAft>
              <a:buClr>
                <a:srgbClr val="FB5105"/>
              </a:buClr>
              <a:defRPr/>
            </a:pPr>
            <a:r>
              <a:rPr lang="en-US" sz="1600" kern="1200" dirty="0">
                <a:cs typeface="+mn-cs"/>
              </a:rPr>
              <a:t>Scientific Proposal Part I (&lt;= five pages)</a:t>
            </a:r>
          </a:p>
          <a:p>
            <a:pPr marL="285750" lvl="1" indent="-285750">
              <a:spcBef>
                <a:spcPts val="0"/>
              </a:spcBef>
              <a:spcAft>
                <a:spcPts val="0"/>
              </a:spcAft>
              <a:buClr>
                <a:srgbClr val="FB5105"/>
              </a:buClr>
              <a:defRPr/>
            </a:pPr>
            <a:endParaRPr lang="en-US" sz="1600" kern="1200" dirty="0">
              <a:cs typeface="+mn-cs"/>
            </a:endParaRPr>
          </a:p>
          <a:p>
            <a:pPr marL="285750" lvl="1" indent="-285750">
              <a:spcBef>
                <a:spcPts val="0"/>
              </a:spcBef>
              <a:spcAft>
                <a:spcPts val="0"/>
              </a:spcAft>
              <a:buClr>
                <a:srgbClr val="FB5105"/>
              </a:buClr>
              <a:defRPr/>
            </a:pPr>
            <a:r>
              <a:rPr lang="en-US" sz="1600" kern="1200" dirty="0">
                <a:cs typeface="+mn-cs"/>
              </a:rPr>
              <a:t>Scientific Proposal Part II (&lt;= seven pages/ten for Synergy Grant)</a:t>
            </a:r>
          </a:p>
          <a:p>
            <a:pPr marL="285750" lvl="1" indent="-285750">
              <a:spcBef>
                <a:spcPts val="0"/>
              </a:spcBef>
              <a:spcAft>
                <a:spcPts val="0"/>
              </a:spcAft>
              <a:buClr>
                <a:srgbClr val="FB5105"/>
              </a:buClr>
              <a:defRPr/>
            </a:pPr>
            <a:endParaRPr lang="en-US" sz="1600" kern="1200" dirty="0">
              <a:cs typeface="+mn-cs"/>
            </a:endParaRPr>
          </a:p>
          <a:p>
            <a:pPr marL="285750" lvl="1" indent="-285750">
              <a:spcBef>
                <a:spcPts val="0"/>
              </a:spcBef>
              <a:spcAft>
                <a:spcPts val="0"/>
              </a:spcAft>
              <a:buClr>
                <a:srgbClr val="FB5105"/>
              </a:buClr>
              <a:defRPr/>
            </a:pPr>
            <a:r>
              <a:rPr lang="en-US" sz="1600" kern="1200" dirty="0">
                <a:cs typeface="+mn-cs"/>
              </a:rPr>
              <a:t>CV and Track Record (&lt;= four pages)</a:t>
            </a:r>
          </a:p>
          <a:p>
            <a:pPr marL="285750" lvl="1" indent="-285750">
              <a:spcBef>
                <a:spcPts val="0"/>
              </a:spcBef>
              <a:spcAft>
                <a:spcPts val="0"/>
              </a:spcAft>
              <a:buClr>
                <a:srgbClr val="FB5105"/>
              </a:buClr>
              <a:defRPr/>
            </a:pPr>
            <a:endParaRPr lang="en-US" sz="1600" kern="1200" dirty="0">
              <a:cs typeface="+mn-cs"/>
            </a:endParaRPr>
          </a:p>
          <a:p>
            <a:pPr marL="285750" lvl="1" indent="-285750">
              <a:spcBef>
                <a:spcPts val="0"/>
              </a:spcBef>
              <a:spcAft>
                <a:spcPts val="0"/>
              </a:spcAft>
              <a:buClr>
                <a:srgbClr val="FB5105"/>
              </a:buClr>
              <a:defRPr/>
            </a:pPr>
            <a:r>
              <a:rPr lang="en-IE" sz="1600" kern="1200" dirty="0">
                <a:cs typeface="+mn-cs"/>
              </a:rPr>
              <a:t>Resources and Time Commitment: up to two pages (&gt;two pages for Synergy Grant)</a:t>
            </a:r>
          </a:p>
          <a:p>
            <a:pPr marL="285750" lvl="1" indent="-285750">
              <a:spcBef>
                <a:spcPts val="0"/>
              </a:spcBef>
              <a:spcAft>
                <a:spcPts val="0"/>
              </a:spcAft>
              <a:buClr>
                <a:srgbClr val="FB5105"/>
              </a:buClr>
              <a:defRPr/>
            </a:pPr>
            <a:endParaRPr lang="en-IE" sz="1600" kern="1200" dirty="0">
              <a:cs typeface="+mn-cs"/>
            </a:endParaRPr>
          </a:p>
          <a:p>
            <a:pPr marL="285750" lvl="1" indent="-285750">
              <a:spcBef>
                <a:spcPts val="0"/>
              </a:spcBef>
              <a:spcAft>
                <a:spcPts val="0"/>
              </a:spcAft>
              <a:buClr>
                <a:srgbClr val="FB5105"/>
              </a:buClr>
              <a:defRPr/>
            </a:pPr>
            <a:r>
              <a:rPr lang="en-US" sz="1600" kern="1200" dirty="0">
                <a:cs typeface="+mn-cs"/>
              </a:rPr>
              <a:t>Annex of Running Grants/Grant Applications in Progress (does not count towards the page limit)</a:t>
            </a:r>
          </a:p>
          <a:p>
            <a:pPr marL="285750" indent="-285750">
              <a:spcBef>
                <a:spcPts val="0"/>
              </a:spcBef>
              <a:spcAft>
                <a:spcPts val="0"/>
              </a:spcAft>
              <a:buFont typeface="Arial" panose="020B0604020202020204" pitchFamily="34" charset="0"/>
              <a:buChar char="•"/>
              <a:defRPr/>
            </a:pPr>
            <a:endParaRPr lang="en-US" sz="1600" dirty="0">
              <a:solidFill>
                <a:srgbClr val="002140"/>
              </a:solidFill>
            </a:endParaRPr>
          </a:p>
        </p:txBody>
      </p:sp>
      <p:sp>
        <p:nvSpPr>
          <p:cNvPr id="5" name="Slide Number Placeholder 4"/>
          <p:cNvSpPr>
            <a:spLocks noGrp="1"/>
          </p:cNvSpPr>
          <p:nvPr>
            <p:ph type="sldNum" sz="quarter" idx="10"/>
          </p:nvPr>
        </p:nvSpPr>
        <p:spPr>
          <a:xfrm>
            <a:off x="8532814" y="4731544"/>
            <a:ext cx="611187" cy="411956"/>
          </a:xfrm>
        </p:spPr>
        <p:txBody>
          <a:bodyPr wrap="square" anchor="ctr">
            <a:norm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fr-BE" sz="600" b="0" i="0" u="none" strike="noStrike" kern="1200" cap="none" spc="0" normalizeH="0" baseline="0" noProof="0">
                <a:ln>
                  <a:noFill/>
                </a:ln>
                <a:solidFill>
                  <a:srgbClr val="7F7F7E">
                    <a:lumMod val="50000"/>
                    <a:lumOff val="50000"/>
                  </a:srgbClr>
                </a:solidFill>
                <a:effectLst/>
                <a:uLnTx/>
                <a:uFillTx/>
                <a:latin typeface="Arial" pitchFamily="34" charset="0"/>
                <a:ea typeface="ＭＳ Ｐゴシック" pitchFamily="34" charset="-128"/>
                <a:cs typeface="Arial" pitchFamily="34" charset="0"/>
              </a:rPr>
              <a:t>│</a:t>
            </a:r>
            <a:r>
              <a:rPr kumimoji="0" lang="en-US" sz="600" b="0" i="0" u="none" strike="noStrike" kern="1200" cap="none" spc="0" normalizeH="0" baseline="0" noProof="0">
                <a:ln>
                  <a:noFill/>
                </a:ln>
                <a:solidFill>
                  <a:srgbClr val="7F7F7E">
                    <a:lumMod val="50000"/>
                    <a:lumOff val="50000"/>
                  </a:srgbClr>
                </a:solidFill>
                <a:effectLst/>
                <a:uLnTx/>
                <a:uFillTx/>
                <a:latin typeface="Arial" pitchFamily="34" charset="0"/>
                <a:ea typeface="ＭＳ Ｐゴシック" pitchFamily="34" charset="-128"/>
                <a:cs typeface="Arial" pitchFamily="34" charset="0"/>
              </a:rPr>
              <a:t> </a:t>
            </a:r>
            <a:fld id="{ECDB6CD9-F0C4-48B3-BB06-3EB0C6FFEBCE}" type="slidenum">
              <a:rPr kumimoji="0" lang="en-US" sz="600" b="0" i="0" u="none" strike="noStrike" kern="1200" cap="none" spc="0" normalizeH="0" baseline="0" noProof="0" smtClean="0">
                <a:ln>
                  <a:noFill/>
                </a:ln>
                <a:solidFill>
                  <a:srgbClr val="7F7F7E">
                    <a:lumMod val="50000"/>
                    <a:lumOff val="50000"/>
                  </a:srgbClr>
                </a:solidFill>
                <a:effectLst/>
                <a:uLnTx/>
                <a:uFillTx/>
                <a:latin typeface="Arial" pitchFamily="34" charset="0"/>
                <a:ea typeface="ＭＳ Ｐゴシック" pitchFamily="34" charset="-128"/>
                <a:cs typeface="Arial" pitchFamily="34" charset="0"/>
              </a:rPr>
              <a:pPr marL="0" marR="0" lvl="0" indent="0" algn="ctr" defTabSz="914400" rtl="0" eaLnBrk="1" fontAlgn="base" latinLnBrk="0" hangingPunct="1">
                <a:lnSpc>
                  <a:spcPct val="100000"/>
                </a:lnSpc>
                <a:spcBef>
                  <a:spcPct val="50000"/>
                </a:spcBef>
                <a:spcAft>
                  <a:spcPct val="0"/>
                </a:spcAft>
                <a:buClrTx/>
                <a:buSzTx/>
                <a:buFontTx/>
                <a:buNone/>
                <a:tabLst/>
                <a:defRPr/>
              </a:pPr>
              <a:t>11</a:t>
            </a:fld>
            <a:endParaRPr kumimoji="0" lang="en-US" sz="600" b="0" i="0" u="none" strike="noStrike" kern="1200" cap="none" spc="0" normalizeH="0" baseline="0" noProof="0">
              <a:ln>
                <a:noFill/>
              </a:ln>
              <a:solidFill>
                <a:srgbClr val="7F7F7E">
                  <a:lumMod val="50000"/>
                  <a:lumOff val="50000"/>
                </a:srgbClr>
              </a:solidFill>
              <a:effectLst/>
              <a:uLnTx/>
              <a:uFillTx/>
              <a:latin typeface="Arial" pitchFamily="34" charset="0"/>
              <a:ea typeface="ＭＳ Ｐゴシック" pitchFamily="34" charset="-128"/>
              <a:cs typeface="Arial" pitchFamily="34" charset="0"/>
            </a:endParaRPr>
          </a:p>
        </p:txBody>
      </p:sp>
    </p:spTree>
    <p:extLst>
      <p:ext uri="{BB962C8B-B14F-4D97-AF65-F5344CB8AC3E}">
        <p14:creationId xmlns:p14="http://schemas.microsoft.com/office/powerpoint/2010/main" val="4241467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084DF7D-D142-750D-2535-F733C5107A78}"/>
              </a:ext>
            </a:extLst>
          </p:cNvPr>
          <p:cNvSpPr>
            <a:spLocks noGrp="1"/>
          </p:cNvSpPr>
          <p:nvPr>
            <p:ph type="title"/>
          </p:nvPr>
        </p:nvSpPr>
        <p:spPr>
          <a:xfrm>
            <a:off x="309564" y="175023"/>
            <a:ext cx="7458075" cy="678656"/>
          </a:xfrm>
        </p:spPr>
        <p:txBody>
          <a:bodyPr/>
          <a:lstStyle/>
          <a:p>
            <a:r>
              <a:rPr lang="en-GB" b="0" dirty="0">
                <a:solidFill>
                  <a:srgbClr val="FF6600"/>
                </a:solidFill>
              </a:rPr>
              <a:t>Novelties IV </a:t>
            </a:r>
            <a:r>
              <a:rPr lang="en-GB" b="0" dirty="0"/>
              <a:t>– Proposal Evaluation</a:t>
            </a:r>
            <a:endParaRPr lang="en-US" dirty="0"/>
          </a:p>
        </p:txBody>
      </p:sp>
      <p:sp>
        <p:nvSpPr>
          <p:cNvPr id="12" name="Content Placeholder 2">
            <a:extLst>
              <a:ext uri="{FF2B5EF4-FFF2-40B4-BE49-F238E27FC236}">
                <a16:creationId xmlns:a16="http://schemas.microsoft.com/office/drawing/2014/main" id="{DF67C5F8-23B6-7578-6743-6131FB1FAAA6}"/>
              </a:ext>
            </a:extLst>
          </p:cNvPr>
          <p:cNvSpPr>
            <a:spLocks noGrp="1"/>
          </p:cNvSpPr>
          <p:nvPr>
            <p:ph idx="1"/>
          </p:nvPr>
        </p:nvSpPr>
        <p:spPr>
          <a:xfrm>
            <a:off x="296864" y="1356122"/>
            <a:ext cx="8550275" cy="3308747"/>
          </a:xfrm>
        </p:spPr>
        <p:txBody>
          <a:bodyPr/>
          <a:lstStyle/>
          <a:p>
            <a:pPr>
              <a:spcBef>
                <a:spcPts val="0"/>
              </a:spcBef>
              <a:spcAft>
                <a:spcPts val="0"/>
              </a:spcAft>
              <a:defRPr/>
            </a:pPr>
            <a:r>
              <a:rPr lang="en-US" sz="1600" dirty="0">
                <a:cs typeface="Calibri" panose="020F0502020204030204" pitchFamily="34" charset="0"/>
              </a:rPr>
              <a:t>Proposal Evaluation:</a:t>
            </a:r>
          </a:p>
          <a:p>
            <a:pPr>
              <a:spcBef>
                <a:spcPts val="0"/>
              </a:spcBef>
              <a:spcAft>
                <a:spcPts val="0"/>
              </a:spcAft>
              <a:defRPr/>
            </a:pPr>
            <a:endParaRPr lang="en-US" sz="1600" dirty="0">
              <a:cs typeface="Calibri" panose="020F0502020204030204" pitchFamily="34" charset="0"/>
            </a:endParaRPr>
          </a:p>
          <a:p>
            <a:pPr marL="285750" lvl="1" indent="-285750">
              <a:spcBef>
                <a:spcPts val="0"/>
              </a:spcBef>
              <a:spcAft>
                <a:spcPts val="0"/>
              </a:spcAft>
              <a:buClr>
                <a:srgbClr val="FB5105"/>
              </a:buClr>
              <a:defRPr/>
            </a:pPr>
            <a:r>
              <a:rPr lang="en-US" sz="1600" kern="1200" dirty="0">
                <a:cs typeface="+mn-cs"/>
              </a:rPr>
              <a:t>At Step 1: </a:t>
            </a:r>
          </a:p>
          <a:p>
            <a:pPr marL="628650" lvl="2" indent="-285750">
              <a:spcBef>
                <a:spcPts val="0"/>
              </a:spcBef>
              <a:spcAft>
                <a:spcPts val="0"/>
              </a:spcAft>
              <a:defRPr/>
            </a:pPr>
            <a:r>
              <a:rPr lang="en-US" kern="1200" dirty="0">
                <a:cs typeface="+mn-cs"/>
              </a:rPr>
              <a:t>Assessment of Scientific Proposal Part I + CV and Track Record</a:t>
            </a:r>
          </a:p>
          <a:p>
            <a:pPr marL="628650" lvl="2" indent="-285750">
              <a:spcBef>
                <a:spcPts val="0"/>
              </a:spcBef>
              <a:spcAft>
                <a:spcPts val="0"/>
              </a:spcAft>
              <a:defRPr/>
            </a:pPr>
            <a:r>
              <a:rPr lang="en-US" i="1" kern="1200" dirty="0">
                <a:cs typeface="+mn-cs"/>
              </a:rPr>
              <a:t>Feasibility of the scientific approach will no longer be assessed at Step 1</a:t>
            </a:r>
          </a:p>
          <a:p>
            <a:pPr marL="628650" lvl="2" indent="-285750">
              <a:spcBef>
                <a:spcPts val="0"/>
              </a:spcBef>
              <a:spcAft>
                <a:spcPts val="0"/>
              </a:spcAft>
              <a:defRPr/>
            </a:pPr>
            <a:r>
              <a:rPr lang="en-US" kern="1200" dirty="0">
                <a:cs typeface="+mn-cs"/>
              </a:rPr>
              <a:t>Combination of scientific approaches to address scope and complexity of research questions in Synergy Grant will now be assessed at Step 2 (instead of Step 1)</a:t>
            </a:r>
          </a:p>
          <a:p>
            <a:pPr marL="285750" lvl="1" indent="-285750">
              <a:spcBef>
                <a:spcPts val="0"/>
              </a:spcBef>
              <a:spcAft>
                <a:spcPts val="0"/>
              </a:spcAft>
              <a:buClr>
                <a:srgbClr val="FB5105"/>
              </a:buClr>
              <a:defRPr/>
            </a:pPr>
            <a:endParaRPr lang="en-US" sz="1600" kern="1200" dirty="0">
              <a:cs typeface="+mn-cs"/>
            </a:endParaRPr>
          </a:p>
          <a:p>
            <a:pPr marL="285750" lvl="1" indent="-285750">
              <a:spcBef>
                <a:spcPts val="0"/>
              </a:spcBef>
              <a:spcAft>
                <a:spcPts val="0"/>
              </a:spcAft>
              <a:buClr>
                <a:srgbClr val="FB5105"/>
              </a:buClr>
              <a:defRPr/>
            </a:pPr>
            <a:r>
              <a:rPr lang="en-US" sz="1600" kern="1200" dirty="0">
                <a:cs typeface="+mn-cs"/>
              </a:rPr>
              <a:t>At Step 2: </a:t>
            </a:r>
          </a:p>
          <a:p>
            <a:pPr marL="628650" lvl="2" indent="-285750">
              <a:spcBef>
                <a:spcPts val="0"/>
              </a:spcBef>
              <a:spcAft>
                <a:spcPts val="0"/>
              </a:spcAft>
              <a:defRPr/>
            </a:pPr>
            <a:r>
              <a:rPr lang="en-US" kern="1200" dirty="0">
                <a:cs typeface="+mn-cs"/>
              </a:rPr>
              <a:t>Scientific Proposal Part I + Part II + CV and Track Record + Resources and Time Commitment (from Part A) + Annex on Grants/Grant Applications</a:t>
            </a:r>
          </a:p>
        </p:txBody>
      </p:sp>
      <p:sp>
        <p:nvSpPr>
          <p:cNvPr id="5" name="Slide Number Placeholder 4"/>
          <p:cNvSpPr>
            <a:spLocks noGrp="1"/>
          </p:cNvSpPr>
          <p:nvPr>
            <p:ph type="sldNum" sz="quarter" idx="10"/>
          </p:nvPr>
        </p:nvSpPr>
        <p:spPr>
          <a:xfrm>
            <a:off x="8532814" y="4731544"/>
            <a:ext cx="611187" cy="411956"/>
          </a:xfrm>
        </p:spPr>
        <p:txBody>
          <a:bodyPr wrap="square" anchor="ctr">
            <a:norm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fr-BE" sz="600" b="0" i="0" u="none" strike="noStrike" kern="1200" cap="none" spc="0" normalizeH="0" baseline="0" noProof="0">
                <a:ln>
                  <a:noFill/>
                </a:ln>
                <a:solidFill>
                  <a:srgbClr val="7F7F7E">
                    <a:lumMod val="50000"/>
                    <a:lumOff val="50000"/>
                  </a:srgbClr>
                </a:solidFill>
                <a:effectLst/>
                <a:uLnTx/>
                <a:uFillTx/>
                <a:latin typeface="Arial" pitchFamily="34" charset="0"/>
                <a:ea typeface="ＭＳ Ｐゴシック" pitchFamily="34" charset="-128"/>
                <a:cs typeface="Arial" pitchFamily="34" charset="0"/>
              </a:rPr>
              <a:t>│</a:t>
            </a:r>
            <a:r>
              <a:rPr kumimoji="0" lang="en-US" sz="600" b="0" i="0" u="none" strike="noStrike" kern="1200" cap="none" spc="0" normalizeH="0" baseline="0" noProof="0">
                <a:ln>
                  <a:noFill/>
                </a:ln>
                <a:solidFill>
                  <a:srgbClr val="7F7F7E">
                    <a:lumMod val="50000"/>
                    <a:lumOff val="50000"/>
                  </a:srgbClr>
                </a:solidFill>
                <a:effectLst/>
                <a:uLnTx/>
                <a:uFillTx/>
                <a:latin typeface="Arial" pitchFamily="34" charset="0"/>
                <a:ea typeface="ＭＳ Ｐゴシック" pitchFamily="34" charset="-128"/>
                <a:cs typeface="Arial" pitchFamily="34" charset="0"/>
              </a:rPr>
              <a:t> </a:t>
            </a:r>
            <a:fld id="{ECDB6CD9-F0C4-48B3-BB06-3EB0C6FFEBCE}" type="slidenum">
              <a:rPr kumimoji="0" lang="en-US" sz="600" b="0" i="0" u="none" strike="noStrike" kern="1200" cap="none" spc="0" normalizeH="0" baseline="0" noProof="0" smtClean="0">
                <a:ln>
                  <a:noFill/>
                </a:ln>
                <a:solidFill>
                  <a:srgbClr val="7F7F7E">
                    <a:lumMod val="50000"/>
                    <a:lumOff val="50000"/>
                  </a:srgbClr>
                </a:solidFill>
                <a:effectLst/>
                <a:uLnTx/>
                <a:uFillTx/>
                <a:latin typeface="Arial" pitchFamily="34" charset="0"/>
                <a:ea typeface="ＭＳ Ｐゴシック" pitchFamily="34" charset="-128"/>
                <a:cs typeface="Arial" pitchFamily="34" charset="0"/>
              </a:rPr>
              <a:pPr marL="0" marR="0" lvl="0" indent="0" algn="ctr" defTabSz="914400" rtl="0" eaLnBrk="1" fontAlgn="base" latinLnBrk="0" hangingPunct="1">
                <a:lnSpc>
                  <a:spcPct val="100000"/>
                </a:lnSpc>
                <a:spcBef>
                  <a:spcPct val="50000"/>
                </a:spcBef>
                <a:spcAft>
                  <a:spcPct val="0"/>
                </a:spcAft>
                <a:buClrTx/>
                <a:buSzTx/>
                <a:buFontTx/>
                <a:buNone/>
                <a:tabLst/>
                <a:defRPr/>
              </a:pPr>
              <a:t>12</a:t>
            </a:fld>
            <a:endParaRPr kumimoji="0" lang="en-US" sz="600" b="0" i="0" u="none" strike="noStrike" kern="1200" cap="none" spc="0" normalizeH="0" baseline="0" noProof="0">
              <a:ln>
                <a:noFill/>
              </a:ln>
              <a:solidFill>
                <a:srgbClr val="7F7F7E">
                  <a:lumMod val="50000"/>
                  <a:lumOff val="50000"/>
                </a:srgbClr>
              </a:solidFill>
              <a:effectLst/>
              <a:uLnTx/>
              <a:uFillTx/>
              <a:latin typeface="Arial" pitchFamily="34" charset="0"/>
              <a:ea typeface="ＭＳ Ｐゴシック" pitchFamily="34" charset="-128"/>
              <a:cs typeface="Arial" pitchFamily="34" charset="0"/>
            </a:endParaRPr>
          </a:p>
        </p:txBody>
      </p:sp>
    </p:spTree>
    <p:extLst>
      <p:ext uri="{BB962C8B-B14F-4D97-AF65-F5344CB8AC3E}">
        <p14:creationId xmlns:p14="http://schemas.microsoft.com/office/powerpoint/2010/main" val="4168573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13</a:t>
            </a:fld>
            <a:endParaRPr lang="en-US"/>
          </a:p>
        </p:txBody>
      </p:sp>
      <p:sp>
        <p:nvSpPr>
          <p:cNvPr id="3" name="Rectangle 2"/>
          <p:cNvSpPr/>
          <p:nvPr/>
        </p:nvSpPr>
        <p:spPr>
          <a:xfrm>
            <a:off x="179512" y="1203598"/>
            <a:ext cx="8640960" cy="3077766"/>
          </a:xfrm>
          <a:prstGeom prst="rect">
            <a:avLst/>
          </a:prstGeom>
        </p:spPr>
        <p:txBody>
          <a:bodyPr wrap="square">
            <a:spAutoFit/>
          </a:bodyPr>
          <a:lstStyle/>
          <a:p>
            <a:pPr>
              <a:spcBef>
                <a:spcPts val="0"/>
              </a:spcBef>
              <a:spcAft>
                <a:spcPts val="0"/>
              </a:spcAft>
              <a:defRPr/>
            </a:pPr>
            <a:endParaRPr lang="" altLang="fr-FR" sz="1200" dirty="0">
              <a:solidFill>
                <a:srgbClr val="002140"/>
              </a:solidFill>
              <a:cs typeface="Calibri" panose="020F0502020204030204" pitchFamily="34" charset="0"/>
            </a:endParaRPr>
          </a:p>
          <a:p>
            <a:pPr marL="0" marR="0" lvl="1" indent="0" defTabSz="914400" eaLnBrk="1" latinLnBrk="0" hangingPunct="1">
              <a:lnSpc>
                <a:spcPct val="100000"/>
              </a:lnSpc>
              <a:spcBef>
                <a:spcPts val="0"/>
              </a:spcBef>
              <a:spcAft>
                <a:spcPts val="0"/>
              </a:spcAft>
              <a:buClr>
                <a:srgbClr val="FB5105"/>
              </a:buClr>
              <a:buSzTx/>
              <a:buFontTx/>
              <a:buNone/>
              <a:tabLst/>
              <a:defRPr/>
            </a:pPr>
            <a:r>
              <a:rPr lang="en-IE" sz="1600" dirty="0">
                <a:solidFill>
                  <a:srgbClr val="FF6600"/>
                </a:solidFill>
                <a:latin typeface="+mn-lt"/>
                <a:ea typeface="ＭＳ Ｐゴシック" charset="0"/>
                <a:cs typeface="Calibri" panose="020F0502020204030204" pitchFamily="34" charset="0"/>
              </a:rPr>
              <a:t>Additional Funding (for both actual and lump sum cost models):</a:t>
            </a:r>
          </a:p>
          <a:p>
            <a:pPr marL="0" marR="0" lvl="1" indent="0" defTabSz="914400" eaLnBrk="1" latinLnBrk="0" hangingPunct="1">
              <a:lnSpc>
                <a:spcPct val="100000"/>
              </a:lnSpc>
              <a:spcBef>
                <a:spcPts val="0"/>
              </a:spcBef>
              <a:spcAft>
                <a:spcPts val="0"/>
              </a:spcAft>
              <a:buClr>
                <a:srgbClr val="FB5105"/>
              </a:buClr>
              <a:buSzTx/>
              <a:buFontTx/>
              <a:buNone/>
              <a:tabLst/>
              <a:defRPr/>
            </a:pPr>
            <a:endParaRPr lang="en-IE" sz="1600" dirty="0">
              <a:solidFill>
                <a:srgbClr val="FF6600"/>
              </a:solidFill>
              <a:latin typeface="+mn-lt"/>
              <a:ea typeface="ＭＳ Ｐゴシック" charset="0"/>
              <a:cs typeface="Calibri" panose="020F0502020204030204" pitchFamily="34" charset="0"/>
            </a:endParaRPr>
          </a:p>
          <a:p>
            <a:pPr marL="285750" marR="0" lvl="1" indent="-285750" defTabSz="914400" eaLnBrk="1" latinLnBrk="0" hangingPunct="1">
              <a:lnSpc>
                <a:spcPct val="100000"/>
              </a:lnSpc>
              <a:spcBef>
                <a:spcPts val="0"/>
              </a:spcBef>
              <a:spcAft>
                <a:spcPts val="0"/>
              </a:spcAft>
              <a:buClr>
                <a:srgbClr val="FB5105"/>
              </a:buClr>
              <a:buSzTx/>
              <a:buFont typeface="Arial" panose="020B0604020202020204" pitchFamily="34" charset="0"/>
              <a:buChar char="•"/>
              <a:tabLst/>
              <a:defRPr/>
            </a:pPr>
            <a:r>
              <a:rPr lang="en-US" sz="1600" dirty="0">
                <a:solidFill>
                  <a:srgbClr val="002140"/>
                </a:solidFill>
                <a:latin typeface="+mn-lt"/>
                <a:ea typeface="ＭＳ Ｐゴシック" charset="0"/>
              </a:rPr>
              <a:t>One general category for additional funding without pre-defined sub-categories (examples provided)</a:t>
            </a:r>
          </a:p>
          <a:p>
            <a:pPr marL="0" marR="0" lvl="1" defTabSz="914400" eaLnBrk="1" latinLnBrk="0" hangingPunct="1">
              <a:lnSpc>
                <a:spcPct val="100000"/>
              </a:lnSpc>
              <a:spcBef>
                <a:spcPts val="0"/>
              </a:spcBef>
              <a:spcAft>
                <a:spcPts val="0"/>
              </a:spcAft>
              <a:buClr>
                <a:srgbClr val="FB5105"/>
              </a:buClr>
              <a:buSzTx/>
              <a:tabLst/>
              <a:defRPr/>
            </a:pPr>
            <a:endParaRPr lang="en-US" sz="1600" dirty="0">
              <a:solidFill>
                <a:srgbClr val="002140"/>
              </a:solidFill>
              <a:latin typeface="+mn-lt"/>
              <a:ea typeface="ＭＳ Ｐゴシック" charset="0"/>
            </a:endParaRPr>
          </a:p>
          <a:p>
            <a:pPr marL="285750" marR="0" lvl="1" indent="-285750" defTabSz="914400" eaLnBrk="1" latinLnBrk="0" hangingPunct="1">
              <a:lnSpc>
                <a:spcPct val="100000"/>
              </a:lnSpc>
              <a:spcBef>
                <a:spcPts val="0"/>
              </a:spcBef>
              <a:spcAft>
                <a:spcPts val="0"/>
              </a:spcAft>
              <a:buClr>
                <a:srgbClr val="FB5105"/>
              </a:buClr>
              <a:buSzTx/>
              <a:buFont typeface="Arial" panose="020B0604020202020204" pitchFamily="34" charset="0"/>
              <a:buChar char="•"/>
              <a:tabLst/>
              <a:defRPr/>
            </a:pPr>
            <a:r>
              <a:rPr lang="en-US" sz="1600" dirty="0">
                <a:solidFill>
                  <a:srgbClr val="002140"/>
                </a:solidFill>
                <a:latin typeface="+mn-lt"/>
                <a:ea typeface="ＭＳ Ｐゴシック" charset="0"/>
              </a:rPr>
              <a:t>Applicant to define the purpose for which the additional funding is requested and justify the cost in the proposal</a:t>
            </a:r>
          </a:p>
          <a:p>
            <a:pPr marL="285750" marR="0" lvl="1" indent="-285750" defTabSz="914400" eaLnBrk="1" latinLnBrk="0" hangingPunct="1">
              <a:lnSpc>
                <a:spcPct val="100000"/>
              </a:lnSpc>
              <a:spcBef>
                <a:spcPts val="0"/>
              </a:spcBef>
              <a:spcAft>
                <a:spcPts val="0"/>
              </a:spcAft>
              <a:buClr>
                <a:srgbClr val="FB5105"/>
              </a:buClr>
              <a:buSzTx/>
              <a:buFont typeface="Arial" panose="020B0604020202020204" pitchFamily="34" charset="0"/>
              <a:buChar char="•"/>
              <a:tabLst/>
              <a:defRPr/>
            </a:pPr>
            <a:endParaRPr kumimoji="0" lang="en-IE" sz="1200" b="0" i="0" u="none" strike="noStrike" kern="0" cap="none" spc="0" normalizeH="0" baseline="0" noProof="0" dirty="0">
              <a:ln>
                <a:noFill/>
              </a:ln>
              <a:solidFill>
                <a:srgbClr val="002140"/>
              </a:solidFill>
              <a:effectLst/>
              <a:uLnTx/>
              <a:uFillTx/>
              <a:latin typeface="Arial"/>
              <a:ea typeface="ＭＳ Ｐゴシック" charset="0"/>
            </a:endParaRPr>
          </a:p>
          <a:p>
            <a:pPr marL="285750" marR="0" lvl="0" indent="-285750" algn="just" defTabSz="914400" rtl="0" eaLnBrk="1" fontAlgn="base" latinLnBrk="0" hangingPunct="1">
              <a:lnSpc>
                <a:spcPct val="100000"/>
              </a:lnSpc>
              <a:spcBef>
                <a:spcPts val="0"/>
              </a:spcBef>
              <a:spcAft>
                <a:spcPts val="0"/>
              </a:spcAft>
              <a:buClr>
                <a:srgbClr val="FB5105"/>
              </a:buClr>
              <a:buSzTx/>
              <a:buFont typeface="Arial" panose="020B0604020202020204" pitchFamily="34" charset="0"/>
              <a:buChar char="•"/>
              <a:tabLst/>
              <a:defRPr/>
            </a:pPr>
            <a:r>
              <a:rPr lang="en-IE" sz="1600" kern="0" dirty="0">
                <a:solidFill>
                  <a:srgbClr val="002140"/>
                </a:solidFill>
                <a:latin typeface="Arial"/>
                <a:ea typeface="ＭＳ Ｐゴシック" charset="0"/>
              </a:rPr>
              <a:t>R</a:t>
            </a:r>
            <a:r>
              <a:rPr kumimoji="0" lang="en-IE" sz="1600" b="0" i="0" u="none" strike="noStrike" kern="0" cap="none" spc="0" normalizeH="0" baseline="0" noProof="0" dirty="0">
                <a:ln>
                  <a:noFill/>
                </a:ln>
                <a:solidFill>
                  <a:srgbClr val="002140"/>
                </a:solidFill>
                <a:effectLst/>
                <a:uLnTx/>
                <a:uFillTx/>
                <a:latin typeface="Arial"/>
                <a:ea typeface="ＭＳ Ｐゴシック" charset="0"/>
              </a:rPr>
              <a:t>e-allocation of additional funding based on its necessity for the achievement of the project objectives</a:t>
            </a:r>
            <a:endParaRPr kumimoji="0" lang="en-IE" sz="1050" b="0" i="0" u="none" strike="noStrike" kern="0" cap="none" spc="0" normalizeH="0" baseline="0" noProof="0" dirty="0">
              <a:ln>
                <a:noFill/>
              </a:ln>
              <a:solidFill>
                <a:srgbClr val="002140"/>
              </a:solidFill>
              <a:effectLst/>
              <a:uLnTx/>
              <a:uFillTx/>
              <a:latin typeface="Arial"/>
              <a:ea typeface="ＭＳ Ｐゴシック" charset="0"/>
            </a:endParaRPr>
          </a:p>
          <a:p>
            <a:pPr>
              <a:spcBef>
                <a:spcPts val="0"/>
              </a:spcBef>
              <a:spcAft>
                <a:spcPts val="0"/>
              </a:spcAft>
              <a:defRPr/>
            </a:pPr>
            <a:endParaRPr lang="" altLang="fr-FR" sz="1200" dirty="0">
              <a:solidFill>
                <a:srgbClr val="002140"/>
              </a:solidFill>
              <a:cs typeface="Calibri" panose="020F0502020204030204" pitchFamily="34" charset="0"/>
            </a:endParaRPr>
          </a:p>
          <a:p>
            <a:pPr marL="1252538" lvl="1" indent="-285750">
              <a:spcBef>
                <a:spcPts val="0"/>
              </a:spcBef>
              <a:spcAft>
                <a:spcPts val="0"/>
              </a:spcAft>
              <a:buFont typeface="Arial" panose="020B0604020202020204" pitchFamily="34" charset="0"/>
              <a:buChar char="•"/>
              <a:defRPr/>
            </a:pPr>
            <a:endParaRPr lang="" altLang="fr-FR" sz="1400" dirty="0">
              <a:solidFill>
                <a:srgbClr val="002140"/>
              </a:solidFill>
              <a:cs typeface="Calibri" panose="020F0502020204030204" pitchFamily="34" charset="0"/>
            </a:endParaRPr>
          </a:p>
        </p:txBody>
      </p:sp>
      <p:sp>
        <p:nvSpPr>
          <p:cNvPr id="4" name="Title 1"/>
          <p:cNvSpPr txBox="1">
            <a:spLocks/>
          </p:cNvSpPr>
          <p:nvPr/>
        </p:nvSpPr>
        <p:spPr bwMode="gray">
          <a:xfrm>
            <a:off x="395536" y="195486"/>
            <a:ext cx="7458075" cy="67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GB" b="0" dirty="0">
                <a:solidFill>
                  <a:srgbClr val="FF6600"/>
                </a:solidFill>
              </a:rPr>
              <a:t>Novelties V – Additional Funding</a:t>
            </a:r>
          </a:p>
        </p:txBody>
      </p:sp>
    </p:spTree>
    <p:extLst>
      <p:ext uri="{BB962C8B-B14F-4D97-AF65-F5344CB8AC3E}">
        <p14:creationId xmlns:p14="http://schemas.microsoft.com/office/powerpoint/2010/main" val="14711686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14</a:t>
            </a:fld>
            <a:endParaRPr lang="en-US"/>
          </a:p>
        </p:txBody>
      </p:sp>
      <p:sp>
        <p:nvSpPr>
          <p:cNvPr id="3" name="Rectangle 2"/>
          <p:cNvSpPr/>
          <p:nvPr/>
        </p:nvSpPr>
        <p:spPr>
          <a:xfrm>
            <a:off x="179512" y="1203598"/>
            <a:ext cx="8280920" cy="1538883"/>
          </a:xfrm>
          <a:prstGeom prst="rect">
            <a:avLst/>
          </a:prstGeom>
        </p:spPr>
        <p:txBody>
          <a:bodyPr wrap="square">
            <a:spAutoFit/>
          </a:bodyPr>
          <a:lstStyle/>
          <a:p>
            <a:pPr marL="285750" lvl="1" indent="-285750">
              <a:spcBef>
                <a:spcPts val="0"/>
              </a:spcBef>
              <a:spcAft>
                <a:spcPts val="0"/>
              </a:spcAft>
              <a:buClr>
                <a:srgbClr val="FB5105"/>
              </a:buClr>
              <a:buFont typeface="Arial" panose="020B0604020202020204" pitchFamily="34" charset="0"/>
              <a:buChar char="•"/>
              <a:defRPr/>
            </a:pPr>
            <a:endParaRPr lang="en-GB" sz="1600" dirty="0">
              <a:solidFill>
                <a:srgbClr val="002140"/>
              </a:solidFill>
              <a:latin typeface="+mn-lt"/>
              <a:ea typeface="ＭＳ Ｐゴシック" charset="0"/>
            </a:endParaRPr>
          </a:p>
          <a:p>
            <a:pPr marL="285750" lvl="1"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Proof of Concept Grant: EUR 60 m of funding available for 2026</a:t>
            </a:r>
          </a:p>
          <a:p>
            <a:pPr marL="285750" lvl="1" indent="-285750">
              <a:spcBef>
                <a:spcPts val="0"/>
              </a:spcBef>
              <a:spcAft>
                <a:spcPts val="0"/>
              </a:spcAft>
              <a:buClr>
                <a:srgbClr val="FB5105"/>
              </a:buClr>
              <a:buFont typeface="Arial" panose="020B0604020202020204" pitchFamily="34" charset="0"/>
              <a:buChar char="•"/>
              <a:defRPr/>
            </a:pPr>
            <a:endParaRPr lang="en-GB" sz="1600" dirty="0">
              <a:solidFill>
                <a:srgbClr val="002140"/>
              </a:solidFill>
              <a:latin typeface="+mn-lt"/>
              <a:ea typeface="ＭＳ Ｐゴシック" charset="0"/>
            </a:endParaRPr>
          </a:p>
          <a:p>
            <a:pPr marL="285750" lvl="1"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Public Engagement With Research Award: 8 prizes worth EUR 10,000 each</a:t>
            </a:r>
          </a:p>
          <a:p>
            <a:pPr lvl="1"/>
            <a:br>
              <a:rPr lang="en-GB" sz="1600" dirty="0">
                <a:solidFill>
                  <a:srgbClr val="002140"/>
                </a:solidFill>
                <a:cs typeface="Calibri" panose="020F0502020204030204" pitchFamily="34" charset="0"/>
              </a:rPr>
            </a:br>
            <a:endParaRPr lang="" altLang="fr-FR" sz="1400" dirty="0">
              <a:solidFill>
                <a:srgbClr val="002140"/>
              </a:solidFill>
              <a:cs typeface="Calibri" panose="020F0502020204030204" pitchFamily="34" charset="0"/>
            </a:endParaRPr>
          </a:p>
        </p:txBody>
      </p:sp>
      <p:sp>
        <p:nvSpPr>
          <p:cNvPr id="4" name="Title 1"/>
          <p:cNvSpPr txBox="1">
            <a:spLocks/>
          </p:cNvSpPr>
          <p:nvPr/>
        </p:nvSpPr>
        <p:spPr bwMode="gray">
          <a:xfrm>
            <a:off x="392043" y="195486"/>
            <a:ext cx="8137278" cy="67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GB" b="0" dirty="0">
                <a:solidFill>
                  <a:srgbClr val="FF6600"/>
                </a:solidFill>
              </a:rPr>
              <a:t>Novelties VI – Additional Actions for ERC Grantees</a:t>
            </a:r>
          </a:p>
        </p:txBody>
      </p:sp>
    </p:spTree>
    <p:extLst>
      <p:ext uri="{BB962C8B-B14F-4D97-AF65-F5344CB8AC3E}">
        <p14:creationId xmlns:p14="http://schemas.microsoft.com/office/powerpoint/2010/main" val="12722359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15</a:t>
            </a:fld>
            <a:endParaRPr lang="en-US"/>
          </a:p>
        </p:txBody>
      </p:sp>
      <p:sp>
        <p:nvSpPr>
          <p:cNvPr id="3" name="Rectangle 2"/>
          <p:cNvSpPr/>
          <p:nvPr/>
        </p:nvSpPr>
        <p:spPr>
          <a:xfrm>
            <a:off x="179512" y="1203598"/>
            <a:ext cx="8496944" cy="3508653"/>
          </a:xfrm>
          <a:prstGeom prst="rect">
            <a:avLst/>
          </a:prstGeom>
        </p:spPr>
        <p:txBody>
          <a:bodyPr wrap="square">
            <a:spAutoFit/>
          </a:bodyPr>
          <a:lstStyle/>
          <a:p>
            <a:pPr marL="285750" lvl="1" indent="-285750">
              <a:spcBef>
                <a:spcPts val="0"/>
              </a:spcBef>
              <a:spcAft>
                <a:spcPts val="0"/>
              </a:spcAft>
              <a:buClr>
                <a:srgbClr val="FB5105"/>
              </a:buClr>
              <a:defRPr/>
            </a:pPr>
            <a:r>
              <a:rPr lang="en-GB" sz="1600" dirty="0">
                <a:solidFill>
                  <a:srgbClr val="FF6600"/>
                </a:solidFill>
                <a:latin typeface="+mn-lt"/>
                <a:ea typeface="ＭＳ Ｐゴシック" charset="0"/>
                <a:cs typeface="Calibri" panose="020F0502020204030204" pitchFamily="34" charset="0"/>
              </a:rPr>
              <a:t>Other Actions:</a:t>
            </a:r>
          </a:p>
          <a:p>
            <a:pPr lvl="1"/>
            <a:endParaRPr lang="en-GB" sz="1600" b="1" dirty="0">
              <a:solidFill>
                <a:srgbClr val="002140"/>
              </a:solidFill>
              <a:cs typeface="Calibri" panose="020F0502020204030204" pitchFamily="34" charset="0"/>
            </a:endParaRPr>
          </a:p>
          <a:p>
            <a:pPr marL="285750" lvl="1"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Programme Monitoring and Evaluation </a:t>
            </a:r>
          </a:p>
          <a:p>
            <a:pPr marL="285750" lvl="1"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ERC Dynamic Evaluation Panels</a:t>
            </a:r>
          </a:p>
          <a:p>
            <a:pPr marL="285750" lvl="1"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Enhancing ERC Evaluation Processes through AI </a:t>
            </a:r>
            <a:endParaRPr lang="en-GB" sz="1600" dirty="0">
              <a:solidFill>
                <a:srgbClr val="002140"/>
              </a:solidFill>
              <a:latin typeface="+mn-lt"/>
              <a:ea typeface="ＭＳ Ｐゴシック" charset="0"/>
            </a:endParaRPr>
          </a:p>
          <a:p>
            <a:pPr marL="285750" lvl="1"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Support to Vice-Presidents of the ERC</a:t>
            </a:r>
          </a:p>
          <a:p>
            <a:pPr marL="285750" lvl="1" indent="-285750">
              <a:spcBef>
                <a:spcPts val="0"/>
              </a:spcBef>
              <a:spcAft>
                <a:spcPts val="0"/>
              </a:spcAft>
              <a:buClr>
                <a:srgbClr val="FB5105"/>
              </a:buClr>
              <a:buFont typeface="Arial" panose="020B0604020202020204" pitchFamily="34" charset="0"/>
              <a:buChar char="•"/>
              <a:defRPr/>
            </a:pPr>
            <a:endParaRPr lang="en-GB" sz="1600" dirty="0">
              <a:solidFill>
                <a:srgbClr val="FF6600"/>
              </a:solidFill>
              <a:latin typeface="+mn-lt"/>
              <a:ea typeface="ＭＳ Ｐゴシック" charset="0"/>
              <a:cs typeface="Calibri" panose="020F0502020204030204" pitchFamily="34" charset="0"/>
            </a:endParaRPr>
          </a:p>
          <a:p>
            <a:pPr marL="285750" lvl="1" indent="-285750">
              <a:spcBef>
                <a:spcPts val="0"/>
              </a:spcBef>
              <a:spcAft>
                <a:spcPts val="0"/>
              </a:spcAft>
              <a:buClr>
                <a:srgbClr val="FB5105"/>
              </a:buClr>
              <a:defRPr/>
            </a:pPr>
            <a:r>
              <a:rPr lang="en-GB" sz="1600" dirty="0">
                <a:solidFill>
                  <a:srgbClr val="FF6600"/>
                </a:solidFill>
                <a:latin typeface="+mn-lt"/>
                <a:ea typeface="ＭＳ Ｐゴシック" charset="0"/>
                <a:cs typeface="Calibri" panose="020F0502020204030204" pitchFamily="34" charset="0"/>
              </a:rPr>
              <a:t>Public Procurement:</a:t>
            </a:r>
          </a:p>
          <a:p>
            <a:pPr lvl="1" algn="just"/>
            <a:endParaRPr lang="en-GB" sz="1600" b="1" dirty="0">
              <a:solidFill>
                <a:srgbClr val="002140"/>
              </a:solidFill>
              <a:cs typeface="Calibri" panose="020F0502020204030204" pitchFamily="34" charset="0"/>
            </a:endParaRPr>
          </a:p>
          <a:p>
            <a:pPr marL="285750" lvl="1"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IT Services Related to ERC Call Management </a:t>
            </a:r>
            <a:r>
              <a:rPr lang="en-GB" sz="1600" dirty="0">
                <a:solidFill>
                  <a:srgbClr val="002140"/>
                </a:solidFill>
                <a:latin typeface="+mn-lt"/>
                <a:ea typeface="ＭＳ Ｐゴシック" charset="0"/>
              </a:rPr>
              <a:t>(including the use of AI)</a:t>
            </a:r>
          </a:p>
          <a:p>
            <a:pPr marL="285750" lvl="1"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Implementation of the ERC Dynamic Evaluation Panels Model</a:t>
            </a:r>
          </a:p>
          <a:p>
            <a:pPr marL="285750" lvl="1"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IT and Data Services related to ERC Programme Monitoring and Evaluation</a:t>
            </a:r>
          </a:p>
          <a:p>
            <a:pPr marL="285750" lvl="1"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Engagement with Stakeholders and Communication</a:t>
            </a:r>
          </a:p>
          <a:p>
            <a:pPr marL="1252538" lvl="1" indent="-285750">
              <a:spcBef>
                <a:spcPts val="0"/>
              </a:spcBef>
              <a:spcAft>
                <a:spcPts val="0"/>
              </a:spcAft>
              <a:buFont typeface="Arial" panose="020B0604020202020204" pitchFamily="34" charset="0"/>
              <a:buChar char="•"/>
              <a:defRPr/>
            </a:pPr>
            <a:endParaRPr lang="" altLang="fr-FR" sz="1400" dirty="0">
              <a:solidFill>
                <a:srgbClr val="002140"/>
              </a:solidFill>
              <a:cs typeface="Calibri" panose="020F0502020204030204" pitchFamily="34" charset="0"/>
            </a:endParaRPr>
          </a:p>
        </p:txBody>
      </p:sp>
      <p:sp>
        <p:nvSpPr>
          <p:cNvPr id="4" name="Title 1"/>
          <p:cNvSpPr txBox="1">
            <a:spLocks/>
          </p:cNvSpPr>
          <p:nvPr/>
        </p:nvSpPr>
        <p:spPr bwMode="gray">
          <a:xfrm>
            <a:off x="392043" y="195486"/>
            <a:ext cx="8137278" cy="679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GB" b="0" dirty="0">
                <a:solidFill>
                  <a:srgbClr val="FF6600"/>
                </a:solidFill>
              </a:rPr>
              <a:t>Novelties VII – Other Actions and Public Procurement</a:t>
            </a:r>
          </a:p>
        </p:txBody>
      </p:sp>
    </p:spTree>
    <p:extLst>
      <p:ext uri="{BB962C8B-B14F-4D97-AF65-F5344CB8AC3E}">
        <p14:creationId xmlns:p14="http://schemas.microsoft.com/office/powerpoint/2010/main" val="39574432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16</a:t>
            </a:fld>
            <a:endParaRPr lang="en-US"/>
          </a:p>
        </p:txBody>
      </p:sp>
      <p:sp>
        <p:nvSpPr>
          <p:cNvPr id="4" name="Title 1"/>
          <p:cNvSpPr txBox="1">
            <a:spLocks/>
          </p:cNvSpPr>
          <p:nvPr/>
        </p:nvSpPr>
        <p:spPr bwMode="gray">
          <a:xfrm>
            <a:off x="287760" y="267494"/>
            <a:ext cx="7668616" cy="67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GB" b="0" dirty="0">
                <a:solidFill>
                  <a:srgbClr val="FF6600"/>
                </a:solidFill>
              </a:rPr>
              <a:t>ERC Work Programme </a:t>
            </a:r>
            <a:r>
              <a:rPr lang="en-GB" dirty="0">
                <a:solidFill>
                  <a:srgbClr val="FF6600"/>
                </a:solidFill>
              </a:rPr>
              <a:t>2025 </a:t>
            </a:r>
            <a:r>
              <a:rPr lang="en-GB" b="0" dirty="0">
                <a:solidFill>
                  <a:srgbClr val="FF6600"/>
                </a:solidFill>
              </a:rPr>
              <a:t>Amendment – finalised</a:t>
            </a:r>
          </a:p>
        </p:txBody>
      </p:sp>
      <p:sp>
        <p:nvSpPr>
          <p:cNvPr id="8" name="Rectangle 7">
            <a:extLst>
              <a:ext uri="{FF2B5EF4-FFF2-40B4-BE49-F238E27FC236}">
                <a16:creationId xmlns:a16="http://schemas.microsoft.com/office/drawing/2014/main" id="{83A6188D-EB0D-D6EF-2B35-A6DF2576E16B}"/>
              </a:ext>
            </a:extLst>
          </p:cNvPr>
          <p:cNvSpPr/>
          <p:nvPr/>
        </p:nvSpPr>
        <p:spPr>
          <a:xfrm>
            <a:off x="116504" y="1203598"/>
            <a:ext cx="8271920" cy="3046988"/>
          </a:xfrm>
          <a:prstGeom prst="rect">
            <a:avLst/>
          </a:prstGeom>
        </p:spPr>
        <p:txBody>
          <a:bodyPr wrap="square">
            <a:spAutoFit/>
          </a:bodyPr>
          <a:lstStyle/>
          <a:p>
            <a:pPr marL="285750" lvl="1" indent="-285750">
              <a:spcBef>
                <a:spcPts val="0"/>
              </a:spcBef>
              <a:spcAft>
                <a:spcPts val="0"/>
              </a:spcAft>
              <a:buClr>
                <a:srgbClr val="FB5105"/>
              </a:buClr>
              <a:buFont typeface="Arial" panose="020B0604020202020204" pitchFamily="34" charset="0"/>
              <a:buChar char="•"/>
              <a:defRPr/>
            </a:pPr>
            <a:endParaRPr lang="en-GB" sz="1600" dirty="0">
              <a:solidFill>
                <a:srgbClr val="002140"/>
              </a:solidFill>
              <a:latin typeface="+mn-lt"/>
              <a:ea typeface="ＭＳ Ｐゴシック" charset="0"/>
            </a:endParaRPr>
          </a:p>
          <a:p>
            <a:pPr marL="285750" lvl="1"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Amendment applies to </a:t>
            </a:r>
            <a:r>
              <a:rPr lang="en-GB" sz="1600" b="1" dirty="0">
                <a:solidFill>
                  <a:srgbClr val="002140"/>
                </a:solidFill>
                <a:latin typeface="+mn-lt"/>
                <a:ea typeface="ＭＳ Ｐゴシック" charset="0"/>
              </a:rPr>
              <a:t>Advanced Grant 2025 call only </a:t>
            </a:r>
            <a:r>
              <a:rPr lang="en-GB" sz="1600" dirty="0">
                <a:solidFill>
                  <a:srgbClr val="002140"/>
                </a:solidFill>
                <a:latin typeface="+mn-lt"/>
                <a:ea typeface="ＭＳ Ｐゴシック" charset="0"/>
              </a:rPr>
              <a:t>(others were closed already) and allows for:</a:t>
            </a:r>
          </a:p>
          <a:p>
            <a:pPr marL="285750" lvl="1" indent="-285750">
              <a:spcBef>
                <a:spcPts val="0"/>
              </a:spcBef>
              <a:spcAft>
                <a:spcPts val="0"/>
              </a:spcAft>
              <a:buClr>
                <a:srgbClr val="FB5105"/>
              </a:buClr>
              <a:buFont typeface="Arial" panose="020B0604020202020204" pitchFamily="34" charset="0"/>
              <a:buChar char="•"/>
              <a:defRPr/>
            </a:pPr>
            <a:endParaRPr lang="en-US"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Additional funding may be requested </a:t>
            </a:r>
          </a:p>
          <a:p>
            <a:pPr marL="1200150" lvl="3"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 1 </a:t>
            </a:r>
            <a:r>
              <a:rPr lang="en-US" sz="1600" dirty="0" err="1">
                <a:solidFill>
                  <a:srgbClr val="002140"/>
                </a:solidFill>
                <a:latin typeface="+mn-lt"/>
                <a:ea typeface="ＭＳ Ｐゴシック" charset="0"/>
              </a:rPr>
              <a:t>Meuro</a:t>
            </a:r>
            <a:r>
              <a:rPr lang="en-US" sz="1600" dirty="0">
                <a:solidFill>
                  <a:srgbClr val="002140"/>
                </a:solidFill>
                <a:latin typeface="+mn-lt"/>
                <a:ea typeface="ＭＳ Ｐゴシック" charset="0"/>
              </a:rPr>
              <a:t> –as in the past-</a:t>
            </a:r>
          </a:p>
          <a:p>
            <a:pPr marL="1200150" lvl="3" indent="-285750">
              <a:spcBef>
                <a:spcPts val="0"/>
              </a:spcBef>
              <a:spcAft>
                <a:spcPts val="0"/>
              </a:spcAft>
              <a:buClr>
                <a:srgbClr val="FB5105"/>
              </a:buClr>
              <a:buFont typeface="Arial" panose="020B0604020202020204" pitchFamily="34" charset="0"/>
              <a:buChar char="•"/>
              <a:defRPr/>
            </a:pPr>
            <a:r>
              <a:rPr lang="en-US" sz="1600" dirty="0">
                <a:solidFill>
                  <a:srgbClr val="00B0F0"/>
                </a:solidFill>
                <a:latin typeface="+mn-lt"/>
                <a:ea typeface="ＭＳ Ｐゴシック" charset="0"/>
              </a:rPr>
              <a:t>but up to EUR 2 million for applicants re-locating to the EU or an Associated Country</a:t>
            </a:r>
            <a:r>
              <a:rPr lang="en-US" sz="1600" dirty="0">
                <a:solidFill>
                  <a:srgbClr val="002140"/>
                </a:solidFill>
                <a:latin typeface="+mn-lt"/>
                <a:ea typeface="ＭＳ Ｐゴシック" charset="0"/>
              </a:rPr>
              <a:t> from elsewhere to take up their grant</a:t>
            </a:r>
          </a:p>
          <a:p>
            <a:pPr marL="742950" lvl="2" indent="-285750">
              <a:spcBef>
                <a:spcPts val="0"/>
              </a:spcBef>
              <a:spcAft>
                <a:spcPts val="0"/>
              </a:spcAft>
              <a:buClr>
                <a:srgbClr val="FB5105"/>
              </a:buClr>
              <a:buFont typeface="Arial" panose="020B0604020202020204" pitchFamily="34" charset="0"/>
              <a:buChar char="•"/>
              <a:defRPr/>
            </a:pPr>
            <a:endParaRPr lang="en-US"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US" sz="1600" b="1" dirty="0">
                <a:solidFill>
                  <a:srgbClr val="002140"/>
                </a:solidFill>
                <a:latin typeface="+mn-lt"/>
                <a:ea typeface="ＭＳ Ｐゴシック" charset="0"/>
              </a:rPr>
              <a:t>This provision will apply to all Calls in WP 2026: </a:t>
            </a:r>
            <a:r>
              <a:rPr lang="en-US" sz="1600" b="1" dirty="0">
                <a:solidFill>
                  <a:srgbClr val="00B0F0"/>
                </a:solidFill>
                <a:latin typeface="+mn-lt"/>
                <a:ea typeface="ＭＳ Ｐゴシック" charset="0"/>
              </a:rPr>
              <a:t>Why? To enhance the attractiveness of Europe for researchers from other continents/countries</a:t>
            </a:r>
          </a:p>
          <a:p>
            <a:pPr marL="1200150" lvl="3" indent="-285750">
              <a:spcBef>
                <a:spcPts val="0"/>
              </a:spcBef>
              <a:spcAft>
                <a:spcPts val="0"/>
              </a:spcAft>
              <a:buClr>
                <a:srgbClr val="FB5105"/>
              </a:buClr>
              <a:buFont typeface="Arial" panose="020B0604020202020204" pitchFamily="34" charset="0"/>
              <a:buChar char="•"/>
              <a:defRPr/>
            </a:pPr>
            <a:endParaRPr lang="en-GB" sz="1600" dirty="0">
              <a:solidFill>
                <a:srgbClr val="002140"/>
              </a:solidFill>
              <a:cs typeface="Calibri" panose="020F0502020204030204" pitchFamily="34" charset="0"/>
            </a:endParaRPr>
          </a:p>
        </p:txBody>
      </p:sp>
    </p:spTree>
    <p:extLst>
      <p:ext uri="{BB962C8B-B14F-4D97-AF65-F5344CB8AC3E}">
        <p14:creationId xmlns:p14="http://schemas.microsoft.com/office/powerpoint/2010/main" val="38688582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17</a:t>
            </a:fld>
            <a:endParaRPr lang="en-US"/>
          </a:p>
        </p:txBody>
      </p:sp>
      <p:sp>
        <p:nvSpPr>
          <p:cNvPr id="3" name="Rectangle 2"/>
          <p:cNvSpPr/>
          <p:nvPr/>
        </p:nvSpPr>
        <p:spPr>
          <a:xfrm>
            <a:off x="116504" y="1203598"/>
            <a:ext cx="8703968" cy="2000548"/>
          </a:xfrm>
          <a:prstGeom prst="rect">
            <a:avLst/>
          </a:prstGeom>
        </p:spPr>
        <p:txBody>
          <a:bodyPr wrap="square">
            <a:spAutoFit/>
          </a:bodyPr>
          <a:lstStyle/>
          <a:p>
            <a:pPr marL="342900" indent="-342900">
              <a:buFont typeface="Arial" panose="020B0604020202020204" pitchFamily="34" charset="0"/>
              <a:buChar char="•"/>
            </a:pPr>
            <a:endParaRPr lang="en-GB" sz="1600" dirty="0">
              <a:solidFill>
                <a:srgbClr val="002140"/>
              </a:solidFill>
              <a:cs typeface="Calibri" panose="020F0502020204030204" pitchFamily="34" charset="0"/>
            </a:endParaRPr>
          </a:p>
          <a:p>
            <a:pPr marL="0" lvl="1">
              <a:spcBef>
                <a:spcPts val="0"/>
              </a:spcBef>
              <a:spcAft>
                <a:spcPts val="0"/>
              </a:spcAft>
              <a:buClr>
                <a:srgbClr val="FB5105"/>
              </a:buClr>
              <a:defRPr/>
            </a:pPr>
            <a:r>
              <a:rPr lang="en-GB" dirty="0">
                <a:solidFill>
                  <a:srgbClr val="002140"/>
                </a:solidFill>
                <a:latin typeface="Arial" panose="020B0604020202020204" pitchFamily="34" charset="0"/>
                <a:ea typeface="ＭＳ Ｐゴシック" charset="0"/>
                <a:cs typeface="Arial" panose="020B0604020202020204" pitchFamily="34" charset="0"/>
              </a:rPr>
              <a:t>ERC Work Programme 2026 approved by the Scientific Council in March 2025</a:t>
            </a:r>
          </a:p>
          <a:p>
            <a:pPr marL="285750" lvl="1" indent="-285750">
              <a:spcBef>
                <a:spcPts val="0"/>
              </a:spcBef>
              <a:spcAft>
                <a:spcPts val="0"/>
              </a:spcAft>
              <a:buClr>
                <a:srgbClr val="FB5105"/>
              </a:buClr>
              <a:buFont typeface="Arial" panose="020B0604020202020204" pitchFamily="34" charset="0"/>
              <a:buChar char="•"/>
              <a:defRPr/>
            </a:pPr>
            <a:endParaRPr lang="en-GB" dirty="0">
              <a:solidFill>
                <a:srgbClr val="002140"/>
              </a:solidFill>
              <a:latin typeface="Arial" panose="020B0604020202020204" pitchFamily="34" charset="0"/>
              <a:ea typeface="ＭＳ Ｐゴシック" charset="0"/>
              <a:cs typeface="Arial" panose="020B0604020202020204" pitchFamily="34" charset="0"/>
            </a:endParaRPr>
          </a:p>
          <a:p>
            <a:pPr marL="0" lvl="1">
              <a:spcBef>
                <a:spcPts val="0"/>
              </a:spcBef>
              <a:spcAft>
                <a:spcPts val="0"/>
              </a:spcAft>
              <a:buClr>
                <a:srgbClr val="FB5105"/>
              </a:buClr>
              <a:defRPr/>
            </a:pPr>
            <a:r>
              <a:rPr lang="en-GB" dirty="0">
                <a:solidFill>
                  <a:srgbClr val="002140"/>
                </a:solidFill>
                <a:latin typeface="Arial" panose="020B0604020202020204" pitchFamily="34" charset="0"/>
                <a:ea typeface="ＭＳ Ｐゴシック" charset="0"/>
                <a:cs typeface="Arial" panose="020B0604020202020204" pitchFamily="34" charset="0"/>
              </a:rPr>
              <a:t>European Commission to adopt the ERC Work Programme 2026 by early July 2025</a:t>
            </a:r>
          </a:p>
          <a:p>
            <a:pPr marL="285750" lvl="1" indent="-285750">
              <a:spcBef>
                <a:spcPts val="0"/>
              </a:spcBef>
              <a:spcAft>
                <a:spcPts val="0"/>
              </a:spcAft>
              <a:buClr>
                <a:srgbClr val="FB5105"/>
              </a:buClr>
              <a:buFont typeface="Arial" panose="020B0604020202020204" pitchFamily="34" charset="0"/>
              <a:buChar char="•"/>
              <a:defRPr/>
            </a:pPr>
            <a:endParaRPr lang="en-GB" dirty="0">
              <a:solidFill>
                <a:srgbClr val="002140"/>
              </a:solidFill>
              <a:latin typeface="Arial" panose="020B0604020202020204" pitchFamily="34" charset="0"/>
              <a:ea typeface="ＭＳ Ｐゴシック" charset="0"/>
              <a:cs typeface="Arial" panose="020B0604020202020204" pitchFamily="34" charset="0"/>
            </a:endParaRPr>
          </a:p>
          <a:p>
            <a:pPr algn="just"/>
            <a:endParaRPr lang="en-GB" dirty="0">
              <a:solidFill>
                <a:srgbClr val="002140"/>
              </a:solidFill>
              <a:latin typeface="Arial" panose="020B0604020202020204" pitchFamily="34" charset="0"/>
              <a:cs typeface="Arial" panose="020B0604020202020204" pitchFamily="34" charset="0"/>
            </a:endParaRPr>
          </a:p>
          <a:p>
            <a:pPr algn="ctr"/>
            <a:r>
              <a:rPr lang="en-GB" b="1" dirty="0">
                <a:solidFill>
                  <a:srgbClr val="002140"/>
                </a:solidFill>
                <a:latin typeface="Arial" panose="020B0604020202020204" pitchFamily="34" charset="0"/>
                <a:cs typeface="Arial" panose="020B0604020202020204" pitchFamily="34" charset="0"/>
              </a:rPr>
              <a:t>Provisional Total Budget = 2.7bn</a:t>
            </a:r>
          </a:p>
        </p:txBody>
      </p:sp>
      <p:sp>
        <p:nvSpPr>
          <p:cNvPr id="4" name="Title 1"/>
          <p:cNvSpPr txBox="1">
            <a:spLocks/>
          </p:cNvSpPr>
          <p:nvPr/>
        </p:nvSpPr>
        <p:spPr bwMode="gray">
          <a:xfrm>
            <a:off x="116504" y="267494"/>
            <a:ext cx="7629331" cy="679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IE" b="0" dirty="0"/>
              <a:t> </a:t>
            </a:r>
            <a:r>
              <a:rPr lang="en-IE" sz="2400" b="0" dirty="0"/>
              <a:t>ERC Work Programme </a:t>
            </a:r>
            <a:r>
              <a:rPr lang="en-IE" sz="2400" dirty="0"/>
              <a:t>2026</a:t>
            </a:r>
            <a:r>
              <a:rPr lang="en-IE" sz="2400" b="0" dirty="0"/>
              <a:t> - </a:t>
            </a:r>
            <a:r>
              <a:rPr lang="en-GB" b="0" dirty="0">
                <a:solidFill>
                  <a:srgbClr val="FF6600"/>
                </a:solidFill>
              </a:rPr>
              <a:t>Budget </a:t>
            </a:r>
          </a:p>
        </p:txBody>
      </p:sp>
    </p:spTree>
    <p:extLst>
      <p:ext uri="{BB962C8B-B14F-4D97-AF65-F5344CB8AC3E}">
        <p14:creationId xmlns:p14="http://schemas.microsoft.com/office/powerpoint/2010/main" val="19905551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69E204D-C088-4F07-7CCD-C663A6A9F160}"/>
              </a:ext>
            </a:extLst>
          </p:cNvPr>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18</a:t>
            </a:fld>
            <a:endParaRPr lang="en-US"/>
          </a:p>
        </p:txBody>
      </p:sp>
      <p:pic>
        <p:nvPicPr>
          <p:cNvPr id="1026" name="Picture 2" descr="Choose Europe for Science: ERC welcomes new budget for 'super grants'">
            <a:extLst>
              <a:ext uri="{FF2B5EF4-FFF2-40B4-BE49-F238E27FC236}">
                <a16:creationId xmlns:a16="http://schemas.microsoft.com/office/drawing/2014/main" id="{A11615AF-D079-76B4-506E-C55E4913D6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974091"/>
            <a:ext cx="6543399" cy="39399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C9B439D-869C-B985-71ED-CDA048F2F0B0}"/>
              </a:ext>
            </a:extLst>
          </p:cNvPr>
          <p:cNvSpPr txBox="1"/>
          <p:nvPr/>
        </p:nvSpPr>
        <p:spPr>
          <a:xfrm>
            <a:off x="467544" y="212874"/>
            <a:ext cx="4785284" cy="923330"/>
          </a:xfrm>
          <a:prstGeom prst="rect">
            <a:avLst/>
          </a:prstGeom>
          <a:noFill/>
        </p:spPr>
        <p:txBody>
          <a:bodyPr wrap="none" rtlCol="0">
            <a:spAutoFit/>
          </a:bodyPr>
          <a:lstStyle/>
          <a:p>
            <a:r>
              <a:rPr lang="en-GB" dirty="0"/>
              <a:t>Choose Europe for Science: </a:t>
            </a:r>
          </a:p>
          <a:p>
            <a:r>
              <a:rPr lang="en-GB" dirty="0"/>
              <a:t>ERC welcomes new budget for '</a:t>
            </a:r>
            <a:r>
              <a:rPr lang="en-GB" dirty="0" err="1"/>
              <a:t>supergrants</a:t>
            </a:r>
            <a:r>
              <a:rPr lang="en-GB" dirty="0"/>
              <a:t>'</a:t>
            </a:r>
          </a:p>
          <a:p>
            <a:endParaRPr lang="en-GB" dirty="0"/>
          </a:p>
        </p:txBody>
      </p:sp>
    </p:spTree>
    <p:extLst>
      <p:ext uri="{BB962C8B-B14F-4D97-AF65-F5344CB8AC3E}">
        <p14:creationId xmlns:p14="http://schemas.microsoft.com/office/powerpoint/2010/main" val="35162460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19</a:t>
            </a:fld>
            <a:endParaRPr lang="en-US"/>
          </a:p>
        </p:txBody>
      </p:sp>
      <p:sp>
        <p:nvSpPr>
          <p:cNvPr id="3" name="Rectangle 2"/>
          <p:cNvSpPr/>
          <p:nvPr/>
        </p:nvSpPr>
        <p:spPr>
          <a:xfrm>
            <a:off x="179512" y="1203599"/>
            <a:ext cx="8353302" cy="3539430"/>
          </a:xfrm>
          <a:prstGeom prst="rect">
            <a:avLst/>
          </a:prstGeom>
        </p:spPr>
        <p:txBody>
          <a:bodyPr wrap="square">
            <a:spAutoFit/>
          </a:bodyPr>
          <a:lstStyle/>
          <a:p>
            <a:pPr marL="285750" lvl="1"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Announced by President von der Leyen at the “Choose Europe” conference in Paris</a:t>
            </a:r>
          </a:p>
          <a:p>
            <a:pPr marL="285750" lvl="1" indent="-285750">
              <a:spcBef>
                <a:spcPts val="0"/>
              </a:spcBef>
              <a:spcAft>
                <a:spcPts val="0"/>
              </a:spcAft>
              <a:buClr>
                <a:srgbClr val="FB5105"/>
              </a:buClr>
              <a:buFont typeface="Arial" panose="020B0604020202020204" pitchFamily="34" charset="0"/>
              <a:buChar char="•"/>
              <a:defRPr/>
            </a:pPr>
            <a:endParaRPr lang="en-US" sz="1600" dirty="0">
              <a:solidFill>
                <a:srgbClr val="002140"/>
              </a:solidFill>
              <a:latin typeface="+mn-lt"/>
              <a:ea typeface="ＭＳ Ｐゴシック" charset="0"/>
            </a:endParaRPr>
          </a:p>
          <a:p>
            <a:pPr marL="285750" lvl="1"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ERC Scientific Council is currently refining the details of this new instrument:</a:t>
            </a:r>
          </a:p>
          <a:p>
            <a:pPr marL="0" lvl="1">
              <a:spcBef>
                <a:spcPts val="0"/>
              </a:spcBef>
              <a:spcAft>
                <a:spcPts val="0"/>
              </a:spcAft>
              <a:buClr>
                <a:srgbClr val="FB5105"/>
              </a:buClr>
              <a:defRPr/>
            </a:pPr>
            <a:endParaRPr lang="en-US"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A seven-year grant, providing stability for ambitious projects</a:t>
            </a:r>
          </a:p>
          <a:p>
            <a:pPr marL="457200" lvl="2">
              <a:spcBef>
                <a:spcPts val="0"/>
              </a:spcBef>
              <a:spcAft>
                <a:spcPts val="0"/>
              </a:spcAft>
              <a:buClr>
                <a:srgbClr val="FB5105"/>
              </a:buClr>
              <a:defRPr/>
            </a:pPr>
            <a:endParaRPr lang="en-US"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Awarded purely on scientific excellence</a:t>
            </a:r>
          </a:p>
          <a:p>
            <a:pPr marL="457200" lvl="2">
              <a:spcBef>
                <a:spcPts val="0"/>
              </a:spcBef>
              <a:spcAft>
                <a:spcPts val="0"/>
              </a:spcAft>
              <a:buClr>
                <a:srgbClr val="FB5105"/>
              </a:buClr>
              <a:defRPr/>
            </a:pPr>
            <a:endParaRPr lang="en-US"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Open to researchers in any field and of any nationality</a:t>
            </a:r>
          </a:p>
          <a:p>
            <a:pPr marL="457200" lvl="2">
              <a:spcBef>
                <a:spcPts val="0"/>
              </a:spcBef>
              <a:spcAft>
                <a:spcPts val="0"/>
              </a:spcAft>
              <a:buClr>
                <a:srgbClr val="FB5105"/>
              </a:buClr>
              <a:defRPr/>
            </a:pPr>
            <a:endParaRPr lang="en-US"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Generous funding as lump-sum grants, without additional top-ups</a:t>
            </a:r>
          </a:p>
          <a:p>
            <a:pPr marL="457200" lvl="2">
              <a:spcBef>
                <a:spcPts val="0"/>
              </a:spcBef>
              <a:spcAft>
                <a:spcPts val="0"/>
              </a:spcAft>
              <a:buClr>
                <a:srgbClr val="FB5105"/>
              </a:buClr>
              <a:defRPr/>
            </a:pPr>
            <a:endParaRPr lang="en-US"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Accessible to researchers at all career stages, designed to support ambitious individual-led research</a:t>
            </a:r>
            <a:endParaRPr lang="" altLang="fr-FR" sz="1400" dirty="0">
              <a:solidFill>
                <a:srgbClr val="002140"/>
              </a:solidFill>
              <a:cs typeface="Calibri" panose="020F0502020204030204" pitchFamily="34" charset="0"/>
            </a:endParaRPr>
          </a:p>
        </p:txBody>
      </p:sp>
      <p:sp>
        <p:nvSpPr>
          <p:cNvPr id="4" name="Title 1"/>
          <p:cNvSpPr txBox="1">
            <a:spLocks/>
          </p:cNvSpPr>
          <p:nvPr/>
        </p:nvSpPr>
        <p:spPr bwMode="gray">
          <a:xfrm>
            <a:off x="392042" y="195486"/>
            <a:ext cx="8572445" cy="67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GB" b="0" dirty="0">
                <a:solidFill>
                  <a:srgbClr val="FF6600"/>
                </a:solidFill>
              </a:rPr>
              <a:t>The ‘</a:t>
            </a:r>
            <a:r>
              <a:rPr lang="en-GB" b="0" dirty="0" err="1">
                <a:solidFill>
                  <a:srgbClr val="FF6600"/>
                </a:solidFill>
              </a:rPr>
              <a:t>Supergrant</a:t>
            </a:r>
            <a:r>
              <a:rPr lang="en-GB" b="0" dirty="0">
                <a:solidFill>
                  <a:srgbClr val="FF6600"/>
                </a:solidFill>
              </a:rPr>
              <a:t>’ (</a:t>
            </a:r>
            <a:r>
              <a:rPr lang="en-GB" sz="2000" b="0" dirty="0">
                <a:solidFill>
                  <a:srgbClr val="FF6600"/>
                </a:solidFill>
              </a:rPr>
              <a:t>name under consideration: ERC Plus</a:t>
            </a:r>
            <a:r>
              <a:rPr lang="en-GB" b="0" dirty="0">
                <a:solidFill>
                  <a:srgbClr val="FF6600"/>
                </a:solidFill>
              </a:rPr>
              <a:t>)</a:t>
            </a:r>
          </a:p>
        </p:txBody>
      </p:sp>
    </p:spTree>
    <p:extLst>
      <p:ext uri="{BB962C8B-B14F-4D97-AF65-F5344CB8AC3E}">
        <p14:creationId xmlns:p14="http://schemas.microsoft.com/office/powerpoint/2010/main" val="26858174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2</a:t>
            </a:fld>
            <a:endParaRPr lang="en-US"/>
          </a:p>
        </p:txBody>
      </p:sp>
      <p:sp>
        <p:nvSpPr>
          <p:cNvPr id="3" name="Title 1"/>
          <p:cNvSpPr txBox="1">
            <a:spLocks/>
          </p:cNvSpPr>
          <p:nvPr/>
        </p:nvSpPr>
        <p:spPr bwMode="gray">
          <a:xfrm>
            <a:off x="287760" y="267494"/>
            <a:ext cx="7458075" cy="679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GB" b="0" dirty="0">
                <a:solidFill>
                  <a:srgbClr val="FF6600"/>
                </a:solidFill>
              </a:rPr>
              <a:t>About the ERC</a:t>
            </a:r>
            <a:endParaRPr lang="en-GB" b="0" dirty="0">
              <a:solidFill>
                <a:srgbClr val="FF6600"/>
              </a:solidFill>
              <a:highlight>
                <a:srgbClr val="00FF00"/>
              </a:highlight>
            </a:endParaRPr>
          </a:p>
        </p:txBody>
      </p:sp>
      <p:sp>
        <p:nvSpPr>
          <p:cNvPr id="4" name="Rectangle 3">
            <a:extLst>
              <a:ext uri="{FF2B5EF4-FFF2-40B4-BE49-F238E27FC236}">
                <a16:creationId xmlns:a16="http://schemas.microsoft.com/office/drawing/2014/main" id="{E27D0BBB-EF9A-FE4B-9D4C-AE97E1C065C1}"/>
              </a:ext>
            </a:extLst>
          </p:cNvPr>
          <p:cNvSpPr/>
          <p:nvPr/>
        </p:nvSpPr>
        <p:spPr>
          <a:xfrm>
            <a:off x="359767" y="1265683"/>
            <a:ext cx="7596609" cy="3585662"/>
          </a:xfrm>
          <a:prstGeom prst="rect">
            <a:avLst/>
          </a:prstGeom>
        </p:spPr>
        <p:txBody>
          <a:bodyPr wrap="square">
            <a:spAutoFit/>
          </a:bodyPr>
          <a:lstStyle>
            <a:defPPr>
              <a:defRPr lang="en-GB"/>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a:lstStyle>
          <a:p>
            <a:pPr eaLnBrk="1" hangingPunct="1">
              <a:lnSpc>
                <a:spcPct val="110000"/>
              </a:lnSpc>
              <a:buClr>
                <a:srgbClr val="F16521"/>
              </a:buClr>
              <a:defRPr/>
            </a:pPr>
            <a:r>
              <a:rPr lang="en-GB" sz="1600" dirty="0">
                <a:solidFill>
                  <a:srgbClr val="FF6600"/>
                </a:solidFill>
              </a:rPr>
              <a:t>Scientific </a:t>
            </a:r>
            <a:r>
              <a:rPr lang="" sz="1600" dirty="0">
                <a:solidFill>
                  <a:srgbClr val="FF6600"/>
                </a:solidFill>
              </a:rPr>
              <a:t>governance</a:t>
            </a:r>
            <a:r>
              <a:rPr lang="en-GB" sz="1600" dirty="0">
                <a:solidFill>
                  <a:srgbClr val="FF6600"/>
                </a:solidFill>
              </a:rPr>
              <a:t> </a:t>
            </a:r>
          </a:p>
          <a:p>
            <a:pPr marL="214313" indent="-214313">
              <a:buClr>
                <a:srgbClr val="FF6600"/>
              </a:buClr>
              <a:buFont typeface="Arial" panose="020B0604020202020204" pitchFamily="34" charset="0"/>
              <a:buChar char="•"/>
              <a:defRPr/>
            </a:pPr>
            <a:r>
              <a:rPr lang="en-GB" sz="1600" b="1" dirty="0">
                <a:solidFill>
                  <a:srgbClr val="002140"/>
                </a:solidFill>
              </a:rPr>
              <a:t>Independent Scientific Council </a:t>
            </a:r>
            <a:r>
              <a:rPr lang="en-GB" sz="1600" dirty="0">
                <a:solidFill>
                  <a:srgbClr val="002140"/>
                </a:solidFill>
              </a:rPr>
              <a:t>with 22 members including the ERC President, with full authority over strategy</a:t>
            </a:r>
          </a:p>
          <a:p>
            <a:pPr marL="214313" indent="-214313">
              <a:lnSpc>
                <a:spcPct val="110000"/>
              </a:lnSpc>
              <a:buClr>
                <a:srgbClr val="FF6600"/>
              </a:buClr>
              <a:buFont typeface="Arial" panose="020B0604020202020204" pitchFamily="34" charset="0"/>
              <a:buChar char="•"/>
              <a:defRPr/>
            </a:pPr>
            <a:r>
              <a:rPr lang="en-GB" sz="1600" dirty="0">
                <a:solidFill>
                  <a:srgbClr val="002140"/>
                </a:solidFill>
              </a:rPr>
              <a:t>Supported by a Dedicated Implementation Structure, the </a:t>
            </a:r>
            <a:r>
              <a:rPr lang="en-GB" sz="1600" b="1" dirty="0">
                <a:solidFill>
                  <a:srgbClr val="002140"/>
                </a:solidFill>
              </a:rPr>
              <a:t>ERC Executive Agency</a:t>
            </a:r>
            <a:endParaRPr lang="en-GB" sz="1600" b="1" dirty="0">
              <a:solidFill>
                <a:srgbClr val="43392F"/>
              </a:solidFill>
            </a:endParaRPr>
          </a:p>
          <a:p>
            <a:pPr lvl="1" eaLnBrk="1" hangingPunct="1">
              <a:buClr>
                <a:schemeClr val="folHlink"/>
              </a:buClr>
              <a:buFont typeface="Wingdings" pitchFamily="2" charset="2"/>
              <a:buChar char="Ø"/>
              <a:defRPr/>
            </a:pPr>
            <a:endParaRPr lang="en-GB" sz="1600" dirty="0">
              <a:solidFill>
                <a:schemeClr val="bg1"/>
              </a:solidFill>
            </a:endParaRPr>
          </a:p>
          <a:p>
            <a:pPr eaLnBrk="1" hangingPunct="1">
              <a:buClr>
                <a:srgbClr val="F16521"/>
              </a:buClr>
              <a:defRPr/>
            </a:pPr>
            <a:r>
              <a:rPr lang="en-US" sz="1600" dirty="0">
                <a:solidFill>
                  <a:srgbClr val="FF6600"/>
                </a:solidFill>
              </a:rPr>
              <a:t>Scientific freedom</a:t>
            </a:r>
          </a:p>
          <a:p>
            <a:pPr marL="214313" indent="-214313">
              <a:buClr>
                <a:srgbClr val="FF6600"/>
              </a:buClr>
              <a:buFont typeface="Arial" panose="020B0604020202020204" pitchFamily="34" charset="0"/>
              <a:buChar char="•"/>
              <a:defRPr/>
            </a:pPr>
            <a:r>
              <a:rPr lang="en-GB" sz="1600" dirty="0">
                <a:solidFill>
                  <a:srgbClr val="002140"/>
                </a:solidFill>
              </a:rPr>
              <a:t>No predetermined subjects – </a:t>
            </a:r>
            <a:r>
              <a:rPr lang="en-GB" sz="1600" i="1" dirty="0">
                <a:solidFill>
                  <a:srgbClr val="002140"/>
                </a:solidFill>
              </a:rPr>
              <a:t>“bottom-up” </a:t>
            </a:r>
          </a:p>
          <a:p>
            <a:pPr marL="214313" indent="-214313">
              <a:buClr>
                <a:srgbClr val="FF6600"/>
              </a:buClr>
              <a:buFont typeface="Arial" panose="020B0604020202020204" pitchFamily="34" charset="0"/>
              <a:buChar char="•"/>
              <a:defRPr/>
            </a:pPr>
            <a:r>
              <a:rPr lang="en-GB" sz="1600" dirty="0">
                <a:solidFill>
                  <a:srgbClr val="002140"/>
                </a:solidFill>
              </a:rPr>
              <a:t>Support for frontier research in all fields of science and humanities</a:t>
            </a:r>
          </a:p>
          <a:p>
            <a:pPr marL="214313" indent="-214313">
              <a:buClr>
                <a:srgbClr val="FF6600"/>
              </a:buClr>
              <a:buFont typeface="Arial" panose="020B0604020202020204" pitchFamily="34" charset="0"/>
              <a:buChar char="•"/>
              <a:defRPr/>
            </a:pPr>
            <a:r>
              <a:rPr lang="en-GB" sz="1600" dirty="0">
                <a:solidFill>
                  <a:srgbClr val="002140"/>
                </a:solidFill>
              </a:rPr>
              <a:t>Scientific excellence as the sole criterion of evaluation</a:t>
            </a:r>
          </a:p>
          <a:p>
            <a:pPr marL="214313" indent="-214313">
              <a:buClr>
                <a:srgbClr val="FF6600"/>
              </a:buClr>
              <a:buFont typeface="Arial" panose="020B0604020202020204" pitchFamily="34" charset="0"/>
              <a:buChar char="•"/>
              <a:defRPr/>
            </a:pPr>
            <a:r>
              <a:rPr lang="en-GB" sz="1600" dirty="0">
                <a:solidFill>
                  <a:srgbClr val="002140"/>
                </a:solidFill>
              </a:rPr>
              <a:t>International peer-review</a:t>
            </a:r>
          </a:p>
          <a:p>
            <a:pPr marL="214313" indent="-214313">
              <a:buClr>
                <a:srgbClr val="FF6600"/>
              </a:buClr>
              <a:buFont typeface="Arial" panose="020B0604020202020204" pitchFamily="34" charset="0"/>
              <a:buChar char="•"/>
              <a:defRPr/>
            </a:pPr>
            <a:r>
              <a:rPr lang="en-GB" sz="1600" dirty="0">
                <a:solidFill>
                  <a:srgbClr val="002140"/>
                </a:solidFill>
              </a:rPr>
              <a:t>Support to the individual scientist &amp; their teams or small groups (SyG: 2-4 PIs)</a:t>
            </a:r>
            <a:endParaRPr lang="en-GB" sz="1600" i="1" dirty="0">
              <a:solidFill>
                <a:srgbClr val="002140"/>
              </a:solidFill>
            </a:endParaRPr>
          </a:p>
          <a:p>
            <a:pPr eaLnBrk="1" hangingPunct="1">
              <a:defRPr/>
            </a:pPr>
            <a:endParaRPr lang="en-GB" sz="1600" dirty="0">
              <a:solidFill>
                <a:schemeClr val="bg1"/>
              </a:solidFill>
            </a:endParaRPr>
          </a:p>
          <a:p>
            <a:pPr marL="214313" indent="-214313">
              <a:lnSpc>
                <a:spcPct val="110000"/>
              </a:lnSpc>
              <a:buClr>
                <a:srgbClr val="F16521"/>
              </a:buClr>
              <a:buFont typeface="Arial" panose="020B0604020202020204" pitchFamily="34" charset="0"/>
              <a:buChar char="•"/>
              <a:defRPr/>
            </a:pPr>
            <a:endParaRPr lang="en-GB" sz="1400" dirty="0">
              <a:solidFill>
                <a:srgbClr val="43392F"/>
              </a:solidFill>
            </a:endParaRPr>
          </a:p>
        </p:txBody>
      </p:sp>
    </p:spTree>
    <p:extLst>
      <p:ext uri="{BB962C8B-B14F-4D97-AF65-F5344CB8AC3E}">
        <p14:creationId xmlns:p14="http://schemas.microsoft.com/office/powerpoint/2010/main" val="41706514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20</a:t>
            </a:fld>
            <a:endParaRPr lang="en-US"/>
          </a:p>
        </p:txBody>
      </p:sp>
      <p:sp>
        <p:nvSpPr>
          <p:cNvPr id="4" name="Title 1"/>
          <p:cNvSpPr txBox="1">
            <a:spLocks/>
          </p:cNvSpPr>
          <p:nvPr/>
        </p:nvSpPr>
        <p:spPr bwMode="gray">
          <a:xfrm>
            <a:off x="287760" y="267494"/>
            <a:ext cx="7668616" cy="67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GB" b="0" dirty="0">
                <a:solidFill>
                  <a:srgbClr val="FF6600"/>
                </a:solidFill>
              </a:rPr>
              <a:t>ERC Work Programme 2027 - Eligibility</a:t>
            </a:r>
          </a:p>
        </p:txBody>
      </p:sp>
      <p:sp>
        <p:nvSpPr>
          <p:cNvPr id="8" name="Rectangle 7">
            <a:extLst>
              <a:ext uri="{FF2B5EF4-FFF2-40B4-BE49-F238E27FC236}">
                <a16:creationId xmlns:a16="http://schemas.microsoft.com/office/drawing/2014/main" id="{83A6188D-EB0D-D6EF-2B35-A6DF2576E16B}"/>
              </a:ext>
            </a:extLst>
          </p:cNvPr>
          <p:cNvSpPr/>
          <p:nvPr/>
        </p:nvSpPr>
        <p:spPr>
          <a:xfrm>
            <a:off x="116504" y="1203598"/>
            <a:ext cx="8559952" cy="3293209"/>
          </a:xfrm>
          <a:prstGeom prst="rect">
            <a:avLst/>
          </a:prstGeom>
        </p:spPr>
        <p:txBody>
          <a:bodyPr wrap="square">
            <a:spAutoFit/>
          </a:bodyPr>
          <a:lstStyle/>
          <a:p>
            <a:pPr marL="285750" lvl="1"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New eligibility windows will apply to Starting and Consolidator Grant applicants in 2027 calls (</a:t>
            </a:r>
            <a:r>
              <a:rPr lang="en-GB" sz="1600" i="1" u="sng" dirty="0">
                <a:solidFill>
                  <a:srgbClr val="002140"/>
                </a:solidFill>
                <a:latin typeface="+mn-lt"/>
                <a:ea typeface="ＭＳ Ｐゴシック" charset="0"/>
              </a:rPr>
              <a:t>note: until WP2027 is adopted, this is a plan not a legal provision</a:t>
            </a:r>
            <a:r>
              <a:rPr lang="en-GB" sz="1600" u="sng" dirty="0">
                <a:solidFill>
                  <a:srgbClr val="002140"/>
                </a:solidFill>
                <a:latin typeface="+mn-lt"/>
                <a:ea typeface="ＭＳ Ｐゴシック" charset="0"/>
              </a:rPr>
              <a:t>)</a:t>
            </a:r>
            <a:endParaRPr lang="en-GB" sz="1600" dirty="0">
              <a:solidFill>
                <a:srgbClr val="002140"/>
              </a:solidFill>
              <a:latin typeface="+mn-lt"/>
              <a:ea typeface="ＭＳ Ｐゴシック" charset="0"/>
            </a:endParaRPr>
          </a:p>
          <a:p>
            <a:pPr marL="285750" lvl="1" indent="-285750">
              <a:spcBef>
                <a:spcPts val="0"/>
              </a:spcBef>
              <a:spcAft>
                <a:spcPts val="0"/>
              </a:spcAft>
              <a:buClr>
                <a:srgbClr val="FB5105"/>
              </a:buClr>
              <a:buFont typeface="Arial" panose="020B0604020202020204" pitchFamily="34" charset="0"/>
              <a:buChar char="•"/>
              <a:defRPr/>
            </a:pPr>
            <a:endParaRPr lang="en-GB"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Starting Grant applicants will be able to apply 0-10 years after successfully defending their PhD</a:t>
            </a:r>
          </a:p>
          <a:p>
            <a:pPr marL="457200" lvl="2">
              <a:spcBef>
                <a:spcPts val="0"/>
              </a:spcBef>
              <a:spcAft>
                <a:spcPts val="0"/>
              </a:spcAft>
              <a:buClr>
                <a:srgbClr val="FB5105"/>
              </a:buClr>
              <a:defRPr/>
            </a:pPr>
            <a:endParaRPr lang="en-GB"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Consolidator Grant applicants will be able to apply 5-15 years after successfully defending their PhD</a:t>
            </a:r>
          </a:p>
          <a:p>
            <a:pPr marL="742950" lvl="2" indent="-285750">
              <a:spcBef>
                <a:spcPts val="0"/>
              </a:spcBef>
              <a:spcAft>
                <a:spcPts val="0"/>
              </a:spcAft>
              <a:buClr>
                <a:srgbClr val="FB5105"/>
              </a:buClr>
              <a:buFont typeface="Arial" panose="020B0604020202020204" pitchFamily="34" charset="0"/>
              <a:buChar char="•"/>
              <a:defRPr/>
            </a:pPr>
            <a:endParaRPr lang="en-GB"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Researchers will be awarded no more than one Starting Grant and one Consolidator Grant during their career</a:t>
            </a:r>
          </a:p>
          <a:p>
            <a:pPr marL="457200" lvl="2">
              <a:spcBef>
                <a:spcPts val="0"/>
              </a:spcBef>
              <a:spcAft>
                <a:spcPts val="0"/>
              </a:spcAft>
              <a:buClr>
                <a:srgbClr val="FB5105"/>
              </a:buClr>
              <a:defRPr/>
            </a:pPr>
            <a:endParaRPr lang="en-GB"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Rules for extensions will remain the same</a:t>
            </a:r>
          </a:p>
        </p:txBody>
      </p:sp>
    </p:spTree>
    <p:extLst>
      <p:ext uri="{BB962C8B-B14F-4D97-AF65-F5344CB8AC3E}">
        <p14:creationId xmlns:p14="http://schemas.microsoft.com/office/powerpoint/2010/main" val="15768421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C25822-6B18-7302-19ED-BF1D6B02892E}"/>
              </a:ext>
            </a:extLst>
          </p:cNvPr>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21</a:t>
            </a:fld>
            <a:endParaRPr lang="en-US"/>
          </a:p>
        </p:txBody>
      </p:sp>
      <p:sp>
        <p:nvSpPr>
          <p:cNvPr id="4" name="TextBox 3">
            <a:extLst>
              <a:ext uri="{FF2B5EF4-FFF2-40B4-BE49-F238E27FC236}">
                <a16:creationId xmlns:a16="http://schemas.microsoft.com/office/drawing/2014/main" id="{EB9CD043-45D5-9564-5ED6-252E96AA9E71}"/>
              </a:ext>
            </a:extLst>
          </p:cNvPr>
          <p:cNvSpPr txBox="1"/>
          <p:nvPr/>
        </p:nvSpPr>
        <p:spPr>
          <a:xfrm>
            <a:off x="251520" y="1234370"/>
            <a:ext cx="8784976" cy="4278094"/>
          </a:xfrm>
          <a:prstGeom prst="rect">
            <a:avLst/>
          </a:prstGeom>
          <a:noFill/>
        </p:spPr>
        <p:txBody>
          <a:bodyPr wrap="square">
            <a:spAutoFit/>
          </a:bodyPr>
          <a:lstStyle/>
          <a:p>
            <a:pPr lvl="0"/>
            <a:r>
              <a:rPr lang="en-IE" sz="1600" dirty="0">
                <a:solidFill>
                  <a:schemeClr val="accent4"/>
                </a:solidFill>
                <a:effectLst/>
                <a:latin typeface="Arial" panose="020B0604020202020204" pitchFamily="34" charset="0"/>
                <a:ea typeface="Calibri" panose="020F0502020204030204" pitchFamily="34" charset="0"/>
                <a:cs typeface="Arial" panose="020B0604020202020204" pitchFamily="34" charset="0"/>
              </a:rPr>
              <a:t>President von der Leyen’s Political Guidelines for the next European Commission 2024 – 29 (adopted in July 2024):</a:t>
            </a:r>
          </a:p>
          <a:p>
            <a:pPr lvl="0"/>
            <a:r>
              <a:rPr lang="en-IE" sz="1600" dirty="0">
                <a:solidFill>
                  <a:schemeClr val="accent4"/>
                </a:solidFill>
                <a:effectLst/>
                <a:latin typeface="Arial" panose="020B0604020202020204" pitchFamily="34" charset="0"/>
                <a:ea typeface="Calibri" panose="020F0502020204030204" pitchFamily="34" charset="0"/>
                <a:cs typeface="Arial" panose="020B0604020202020204" pitchFamily="34" charset="0"/>
              </a:rPr>
              <a:t> </a:t>
            </a:r>
            <a:r>
              <a:rPr lang="en-IE" sz="1600" i="1" dirty="0">
                <a:solidFill>
                  <a:schemeClr val="accent4"/>
                </a:solidFill>
                <a:effectLst/>
                <a:latin typeface="Arial" panose="020B0604020202020204" pitchFamily="34" charset="0"/>
                <a:ea typeface="Calibri" panose="020F0502020204030204" pitchFamily="34" charset="0"/>
                <a:cs typeface="Arial" panose="020B0604020202020204" pitchFamily="34" charset="0"/>
              </a:rPr>
              <a:t>“We will increase our research spending to focus more on strategic priorities, on groundbreaking fundamental research and disruptive innovation, and on scientific excellence. To do this, </a:t>
            </a:r>
            <a:r>
              <a:rPr lang="en-IE" sz="1600" b="1" i="1" dirty="0">
                <a:solidFill>
                  <a:schemeClr val="accent4"/>
                </a:solidFill>
                <a:effectLst/>
                <a:latin typeface="Arial" panose="020B0604020202020204" pitchFamily="34" charset="0"/>
                <a:ea typeface="Calibri" panose="020F0502020204030204" pitchFamily="34" charset="0"/>
                <a:cs typeface="Arial" panose="020B0604020202020204" pitchFamily="34" charset="0"/>
              </a:rPr>
              <a:t>we will expand the European Research Council and the European Innovation Council</a:t>
            </a:r>
            <a:r>
              <a:rPr lang="en-IE" sz="1600" i="1" dirty="0">
                <a:solidFill>
                  <a:schemeClr val="accent4"/>
                </a:solidFill>
                <a:effectLst/>
                <a:latin typeface="Arial" panose="020B0604020202020204" pitchFamily="34" charset="0"/>
                <a:ea typeface="Calibri" panose="020F0502020204030204" pitchFamily="34" charset="0"/>
                <a:cs typeface="Arial" panose="020B0604020202020204" pitchFamily="34" charset="0"/>
              </a:rPr>
              <a:t>.”</a:t>
            </a:r>
            <a:endParaRPr lang="en-IE" sz="1600" dirty="0">
              <a:solidFill>
                <a:schemeClr val="accent4"/>
              </a:solidFill>
              <a:effectLst/>
              <a:latin typeface="Arial" panose="020B0604020202020204" pitchFamily="34" charset="0"/>
              <a:ea typeface="Calibri" panose="020F0502020204030204" pitchFamily="34" charset="0"/>
              <a:cs typeface="Arial" panose="020B0604020202020204" pitchFamily="34" charset="0"/>
            </a:endParaRPr>
          </a:p>
          <a:p>
            <a:pPr lvl="0"/>
            <a:endParaRPr lang="en-GB" sz="1600" dirty="0">
              <a:solidFill>
                <a:schemeClr val="accent4"/>
              </a:solidFill>
              <a:effectLst/>
              <a:latin typeface="Arial" panose="020B0604020202020204" pitchFamily="34" charset="0"/>
              <a:ea typeface="Calibri" panose="020F0502020204030204" pitchFamily="34" charset="0"/>
              <a:cs typeface="Arial" panose="020B0604020202020204" pitchFamily="34" charset="0"/>
            </a:endParaRPr>
          </a:p>
          <a:p>
            <a:pPr lvl="0"/>
            <a:r>
              <a:rPr lang="en-US" sz="1600" b="0" i="0" dirty="0">
                <a:solidFill>
                  <a:srgbClr val="1A1C1C"/>
                </a:solidFill>
                <a:effectLst/>
                <a:latin typeface="Open Sans" panose="020B0606030504020204" pitchFamily="34" charset="0"/>
              </a:rPr>
              <a:t>Mario Draghi’s Report (September 2024), “</a:t>
            </a:r>
            <a:r>
              <a:rPr lang="en-US" sz="1600" b="0" i="0" u="sng" dirty="0">
                <a:solidFill>
                  <a:srgbClr val="1A1C1C"/>
                </a:solidFill>
                <a:effectLst/>
                <a:latin typeface="Open Sans" panose="020B0606030504020204" pitchFamily="34" charset="0"/>
                <a:hlinkClick r:id="rId3"/>
              </a:rPr>
              <a:t>The future of European competitiveness – A competitiveness strategy for Europe</a:t>
            </a:r>
            <a:r>
              <a:rPr lang="en-US" sz="1600" b="0" i="0" dirty="0">
                <a:solidFill>
                  <a:srgbClr val="1A1C1C"/>
                </a:solidFill>
                <a:effectLst/>
                <a:latin typeface="Open Sans" panose="020B0606030504020204" pitchFamily="34" charset="0"/>
              </a:rPr>
              <a:t>” (September 2024) also emphasizes the need to invest in research and recommends to double the funding of the ERC</a:t>
            </a:r>
          </a:p>
          <a:p>
            <a:pPr lvl="0"/>
            <a:endParaRPr lang="en-US" sz="1600" dirty="0">
              <a:solidFill>
                <a:srgbClr val="1A1C1C"/>
              </a:solidFill>
              <a:latin typeface="Open Sans" panose="020B0606030504020204" pitchFamily="34" charset="0"/>
            </a:endParaRPr>
          </a:p>
          <a:p>
            <a:r>
              <a:rPr lang="en-IE" sz="1600" dirty="0">
                <a:solidFill>
                  <a:srgbClr val="002140"/>
                </a:solidFill>
              </a:rPr>
              <a:t>EU research funding in the next budget cycle will be in the form of a </a:t>
            </a:r>
            <a:r>
              <a:rPr lang="en-IE" sz="1600" b="1" dirty="0">
                <a:solidFill>
                  <a:srgbClr val="002140"/>
                </a:solidFill>
              </a:rPr>
              <a:t>Framework Research programme</a:t>
            </a:r>
            <a:r>
              <a:rPr lang="en-IE" sz="1600" dirty="0">
                <a:solidFill>
                  <a:srgbClr val="002140"/>
                </a:solidFill>
              </a:rPr>
              <a:t> as in the past, but linked with the new  </a:t>
            </a:r>
            <a:r>
              <a:rPr lang="en-IE" sz="1600" b="1" dirty="0">
                <a:solidFill>
                  <a:srgbClr val="002140"/>
                </a:solidFill>
              </a:rPr>
              <a:t>Competitiveness Fund.  </a:t>
            </a:r>
            <a:r>
              <a:rPr lang="en-IE" sz="1600" dirty="0">
                <a:solidFill>
                  <a:srgbClr val="00B0F0"/>
                </a:solidFill>
              </a:rPr>
              <a:t>Proposal expected on 16 July.</a:t>
            </a:r>
          </a:p>
          <a:p>
            <a:pPr lvl="0"/>
            <a:endParaRPr lang="en-US" sz="1600" b="0" i="0" dirty="0">
              <a:solidFill>
                <a:srgbClr val="1A1C1C"/>
              </a:solidFill>
              <a:effectLst/>
              <a:latin typeface="Open Sans" panose="020B0606030504020204" pitchFamily="34" charset="0"/>
            </a:endParaRPr>
          </a:p>
          <a:p>
            <a:pPr lvl="0"/>
            <a:endParaRPr lang="en-US" sz="1600" dirty="0">
              <a:solidFill>
                <a:srgbClr val="1A1C1C"/>
              </a:solidFill>
              <a:latin typeface="Open Sans" panose="020B0606030504020204" pitchFamily="34" charset="0"/>
              <a:ea typeface="Calibri" panose="020F0502020204030204" pitchFamily="34" charset="0"/>
              <a:cs typeface="Arial" panose="020B0604020202020204" pitchFamily="34" charset="0"/>
            </a:endParaRPr>
          </a:p>
          <a:p>
            <a:pPr lvl="0"/>
            <a:endParaRPr lang="en-GB" sz="1600" dirty="0">
              <a:solidFill>
                <a:schemeClr val="accent4"/>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1C18AFC0-57D5-33F0-5D50-24410A1B4534}"/>
              </a:ext>
            </a:extLst>
          </p:cNvPr>
          <p:cNvSpPr txBox="1"/>
          <p:nvPr/>
        </p:nvSpPr>
        <p:spPr>
          <a:xfrm>
            <a:off x="323528" y="195486"/>
            <a:ext cx="8209286" cy="830997"/>
          </a:xfrm>
          <a:prstGeom prst="rect">
            <a:avLst/>
          </a:prstGeom>
          <a:noFill/>
        </p:spPr>
        <p:txBody>
          <a:bodyPr wrap="square" rtlCol="0">
            <a:spAutoFit/>
          </a:bodyPr>
          <a:lstStyle/>
          <a:p>
            <a:r>
              <a:rPr lang="en-IE" sz="2400" dirty="0"/>
              <a:t>The ERC in the next EU budget cycle</a:t>
            </a:r>
          </a:p>
          <a:p>
            <a:r>
              <a:rPr lang="en-IE" sz="2400" dirty="0"/>
              <a:t>(2028-34)– context</a:t>
            </a:r>
          </a:p>
        </p:txBody>
      </p:sp>
    </p:spTree>
    <p:extLst>
      <p:ext uri="{BB962C8B-B14F-4D97-AF65-F5344CB8AC3E}">
        <p14:creationId xmlns:p14="http://schemas.microsoft.com/office/powerpoint/2010/main" val="24683234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91E70E-78E1-6CB1-B203-AB9BC4865215}"/>
              </a:ext>
            </a:extLst>
          </p:cNvPr>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22</a:t>
            </a:fld>
            <a:endParaRPr lang="en-US"/>
          </a:p>
        </p:txBody>
      </p:sp>
      <p:sp>
        <p:nvSpPr>
          <p:cNvPr id="4" name="TextBox 3">
            <a:extLst>
              <a:ext uri="{FF2B5EF4-FFF2-40B4-BE49-F238E27FC236}">
                <a16:creationId xmlns:a16="http://schemas.microsoft.com/office/drawing/2014/main" id="{534EECD2-80FB-04FF-2BCE-81C0C4EC851D}"/>
              </a:ext>
            </a:extLst>
          </p:cNvPr>
          <p:cNvSpPr txBox="1"/>
          <p:nvPr/>
        </p:nvSpPr>
        <p:spPr>
          <a:xfrm>
            <a:off x="107504" y="1326703"/>
            <a:ext cx="8712968" cy="3693319"/>
          </a:xfrm>
          <a:prstGeom prst="rect">
            <a:avLst/>
          </a:prstGeom>
          <a:noFill/>
        </p:spPr>
        <p:txBody>
          <a:bodyPr wrap="square">
            <a:spAutoFit/>
          </a:bodyPr>
          <a:lstStyle/>
          <a:p>
            <a:pPr lvl="0"/>
            <a:r>
              <a:rPr lang="en-GB" sz="1800" dirty="0">
                <a:solidFill>
                  <a:schemeClr val="accent4"/>
                </a:solidFill>
                <a:effectLst/>
                <a:latin typeface="Arial" panose="020B0604020202020204" pitchFamily="34" charset="0"/>
                <a:ea typeface="Calibri" panose="020F0502020204030204" pitchFamily="34" charset="0"/>
                <a:cs typeface="Arial" panose="020B0604020202020204" pitchFamily="34" charset="0"/>
              </a:rPr>
              <a:t>The adoption of the proposal for the EU’s next budget (“Multi-annual Financial Framework”) for 2028 – 34 is expected in July 2025.</a:t>
            </a:r>
            <a:endParaRPr lang="en-IE" sz="1800" dirty="0">
              <a:solidFill>
                <a:schemeClr val="accent4"/>
              </a:solidFill>
              <a:effectLst/>
              <a:latin typeface="Arial" panose="020B0604020202020204" pitchFamily="34" charset="0"/>
              <a:ea typeface="Calibri" panose="020F0502020204030204" pitchFamily="34" charset="0"/>
              <a:cs typeface="Arial" panose="020B0604020202020204" pitchFamily="34" charset="0"/>
            </a:endParaRPr>
          </a:p>
          <a:p>
            <a:pPr lvl="0"/>
            <a:endParaRPr lang="en-GB" sz="1800" dirty="0">
              <a:solidFill>
                <a:schemeClr val="accent4"/>
              </a:solidFill>
              <a:effectLst/>
              <a:latin typeface="Arial" panose="020B0604020202020204" pitchFamily="34" charset="0"/>
              <a:ea typeface="Calibri" panose="020F0502020204030204" pitchFamily="34" charset="0"/>
              <a:cs typeface="Arial" panose="020B0604020202020204" pitchFamily="34" charset="0"/>
            </a:endParaRPr>
          </a:p>
          <a:p>
            <a:pPr lvl="0"/>
            <a:r>
              <a:rPr lang="en-GB" dirty="0">
                <a:solidFill>
                  <a:schemeClr val="accent4"/>
                </a:solidFill>
                <a:latin typeface="Arial" panose="020B0604020202020204" pitchFamily="34" charset="0"/>
                <a:ea typeface="Calibri" panose="020F0502020204030204" pitchFamily="34" charset="0"/>
                <a:cs typeface="Arial" panose="020B0604020202020204" pitchFamily="34" charset="0"/>
              </a:rPr>
              <a:t>T</a:t>
            </a:r>
            <a:r>
              <a:rPr lang="en-GB" sz="1800" dirty="0">
                <a:solidFill>
                  <a:schemeClr val="accent4"/>
                </a:solidFill>
                <a:effectLst/>
                <a:latin typeface="Arial" panose="020B0604020202020204" pitchFamily="34" charset="0"/>
                <a:ea typeface="Calibri" panose="020F0502020204030204" pitchFamily="34" charset="0"/>
                <a:cs typeface="Arial" panose="020B0604020202020204" pitchFamily="34" charset="0"/>
              </a:rPr>
              <a:t>he proposals for the funding programmes for 2028 – 34 will be adopted at the same time.</a:t>
            </a:r>
            <a:endParaRPr lang="en-IE" sz="1800" dirty="0">
              <a:solidFill>
                <a:schemeClr val="accent4"/>
              </a:solidFill>
              <a:effectLst/>
              <a:latin typeface="Arial" panose="020B0604020202020204" pitchFamily="34" charset="0"/>
              <a:ea typeface="Calibri" panose="020F0502020204030204" pitchFamily="34" charset="0"/>
              <a:cs typeface="Arial" panose="020B0604020202020204" pitchFamily="34" charset="0"/>
            </a:endParaRPr>
          </a:p>
          <a:p>
            <a:pPr lvl="0"/>
            <a:endParaRPr lang="en-GB" sz="1800" dirty="0">
              <a:solidFill>
                <a:schemeClr val="accent4"/>
              </a:solidFill>
              <a:effectLst/>
              <a:latin typeface="Arial" panose="020B0604020202020204" pitchFamily="34" charset="0"/>
              <a:ea typeface="Calibri" panose="020F0502020204030204" pitchFamily="34" charset="0"/>
              <a:cs typeface="Arial" panose="020B0604020202020204" pitchFamily="34" charset="0"/>
            </a:endParaRPr>
          </a:p>
          <a:p>
            <a:pPr lvl="0"/>
            <a:r>
              <a:rPr lang="en-GB" dirty="0">
                <a:solidFill>
                  <a:schemeClr val="accent4"/>
                </a:solidFill>
                <a:latin typeface="Arial" panose="020B0604020202020204" pitchFamily="34" charset="0"/>
                <a:ea typeface="Calibri" panose="020F0502020204030204" pitchFamily="34" charset="0"/>
                <a:cs typeface="Arial" panose="020B0604020202020204" pitchFamily="34" charset="0"/>
              </a:rPr>
              <a:t>The Competitiveness Compass was adopted in January 2025</a:t>
            </a:r>
            <a:endParaRPr lang="en-GB" sz="1800" dirty="0">
              <a:solidFill>
                <a:schemeClr val="accent4"/>
              </a:solidFill>
              <a:effectLst/>
              <a:latin typeface="Arial" panose="020B0604020202020204" pitchFamily="34" charset="0"/>
              <a:ea typeface="Calibri" panose="020F0502020204030204" pitchFamily="34" charset="0"/>
              <a:cs typeface="Arial" panose="020B0604020202020204" pitchFamily="34" charset="0"/>
            </a:endParaRPr>
          </a:p>
          <a:p>
            <a:pPr lvl="0"/>
            <a:endParaRPr lang="en-GB" sz="1800" dirty="0">
              <a:solidFill>
                <a:schemeClr val="accent4"/>
              </a:solidFill>
              <a:effectLst/>
              <a:latin typeface="Arial" panose="020B0604020202020204" pitchFamily="34" charset="0"/>
              <a:ea typeface="Calibri" panose="020F0502020204030204" pitchFamily="34" charset="0"/>
              <a:cs typeface="Arial" panose="020B0604020202020204" pitchFamily="34" charset="0"/>
            </a:endParaRPr>
          </a:p>
          <a:p>
            <a:pPr lvl="0"/>
            <a:r>
              <a:rPr lang="en-GB" sz="1800" dirty="0">
                <a:solidFill>
                  <a:schemeClr val="accent4"/>
                </a:solidFill>
                <a:effectLst/>
                <a:latin typeface="Arial" panose="020B0604020202020204" pitchFamily="34" charset="0"/>
                <a:ea typeface="Calibri" panose="020F0502020204030204" pitchFamily="34" charset="0"/>
                <a:cs typeface="Arial" panose="020B0604020202020204" pitchFamily="34" charset="0"/>
              </a:rPr>
              <a:t>A public consultation on the next EU budget was launched on 12 February 2025</a:t>
            </a:r>
          </a:p>
          <a:p>
            <a:pPr lvl="0"/>
            <a:endParaRPr lang="en-GB" dirty="0">
              <a:solidFill>
                <a:schemeClr val="accent4"/>
              </a:solidFill>
              <a:latin typeface="Arial" panose="020B0604020202020204" pitchFamily="34" charset="0"/>
              <a:ea typeface="Calibri" panose="020F0502020204030204" pitchFamily="34" charset="0"/>
              <a:cs typeface="Arial" panose="020B0604020202020204" pitchFamily="34" charset="0"/>
            </a:endParaRPr>
          </a:p>
          <a:p>
            <a:pPr lvl="0"/>
            <a:r>
              <a:rPr lang="en-GB" sz="1800" dirty="0">
                <a:solidFill>
                  <a:schemeClr val="accent4"/>
                </a:solidFill>
                <a:effectLst/>
                <a:latin typeface="Arial" panose="020B0604020202020204" pitchFamily="34" charset="0"/>
                <a:ea typeface="Calibri" panose="020F0502020204030204" pitchFamily="34" charset="0"/>
                <a:cs typeface="Arial" panose="020B0604020202020204" pitchFamily="34" charset="0"/>
              </a:rPr>
              <a:t>Relations between new Framework Research Programme FP10 and Competitiveness Compass still to be clarified</a:t>
            </a:r>
            <a:endParaRPr lang="en-IE" sz="1800" dirty="0">
              <a:solidFill>
                <a:schemeClr val="accent4"/>
              </a:solidFill>
              <a:effectLst/>
              <a:latin typeface="Arial" panose="020B0604020202020204" pitchFamily="34" charset="0"/>
              <a:ea typeface="Calibri" panose="020F0502020204030204" pitchFamily="34" charset="0"/>
              <a:cs typeface="Arial" panose="020B0604020202020204" pitchFamily="34" charset="0"/>
            </a:endParaRPr>
          </a:p>
          <a:p>
            <a:pPr lvl="0"/>
            <a:endParaRPr lang="en-IE" sz="1800" dirty="0">
              <a:effectLst/>
              <a:latin typeface="Aptos" panose="020B0004020202020204" pitchFamily="34" charset="0"/>
              <a:ea typeface="Calibri" panose="020F0502020204030204" pitchFamily="34" charset="0"/>
              <a:cs typeface="Aptos" panose="020B0004020202020204" pitchFamily="34" charset="0"/>
            </a:endParaRPr>
          </a:p>
        </p:txBody>
      </p:sp>
      <p:sp>
        <p:nvSpPr>
          <p:cNvPr id="5" name="TextBox 4">
            <a:extLst>
              <a:ext uri="{FF2B5EF4-FFF2-40B4-BE49-F238E27FC236}">
                <a16:creationId xmlns:a16="http://schemas.microsoft.com/office/drawing/2014/main" id="{3145ABDE-D05D-BD3C-7001-FB127AA87597}"/>
              </a:ext>
            </a:extLst>
          </p:cNvPr>
          <p:cNvSpPr txBox="1"/>
          <p:nvPr/>
        </p:nvSpPr>
        <p:spPr>
          <a:xfrm>
            <a:off x="107504" y="195486"/>
            <a:ext cx="7992888" cy="830997"/>
          </a:xfrm>
          <a:prstGeom prst="rect">
            <a:avLst/>
          </a:prstGeom>
          <a:noFill/>
        </p:spPr>
        <p:txBody>
          <a:bodyPr wrap="square" rtlCol="0">
            <a:spAutoFit/>
          </a:bodyPr>
          <a:lstStyle/>
          <a:p>
            <a:r>
              <a:rPr lang="en-IE" sz="2400" dirty="0"/>
              <a:t>The ERC in the next EU budget cycle</a:t>
            </a:r>
          </a:p>
          <a:p>
            <a:r>
              <a:rPr lang="en-IE" sz="2400" dirty="0"/>
              <a:t>(2028-34) – Decision making process</a:t>
            </a:r>
          </a:p>
        </p:txBody>
      </p:sp>
    </p:spTree>
    <p:extLst>
      <p:ext uri="{BB962C8B-B14F-4D97-AF65-F5344CB8AC3E}">
        <p14:creationId xmlns:p14="http://schemas.microsoft.com/office/powerpoint/2010/main" val="26907449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702478" y="353383"/>
            <a:ext cx="1724959" cy="461665"/>
          </a:xfrm>
          <a:prstGeom prst="rect">
            <a:avLst/>
          </a:prstGeom>
        </p:spPr>
        <p:txBody>
          <a:bodyPr wrap="none">
            <a:spAutoFit/>
          </a:bodyPr>
          <a:lstStyle/>
          <a:p>
            <a:pPr marL="0" indent="0">
              <a:buNone/>
            </a:pPr>
            <a:r>
              <a:rPr lang="en-GB" altLang="en-US" sz="2400" dirty="0">
                <a:solidFill>
                  <a:srgbClr val="FF6600"/>
                </a:solidFill>
              </a:rPr>
              <a:t>Thank You!</a:t>
            </a:r>
          </a:p>
        </p:txBody>
      </p:sp>
      <p:sp>
        <p:nvSpPr>
          <p:cNvPr id="3" name="Content Placeholder 2"/>
          <p:cNvSpPr>
            <a:spLocks noGrp="1"/>
          </p:cNvSpPr>
          <p:nvPr>
            <p:ph idx="1"/>
          </p:nvPr>
        </p:nvSpPr>
        <p:spPr>
          <a:xfrm>
            <a:off x="165434" y="1059582"/>
            <a:ext cx="8799046" cy="1944216"/>
          </a:xfrm>
        </p:spPr>
        <p:txBody>
          <a:bodyPr/>
          <a:lstStyle/>
          <a:p>
            <a:pPr algn="ctr"/>
            <a:r>
              <a:rPr lang="de-DE" altLang="en-US" sz="1600" dirty="0">
                <a:solidFill>
                  <a:srgbClr val="002140"/>
                </a:solidFill>
                <a:ea typeface="ＭＳ Ｐゴシック" pitchFamily="34" charset="-128"/>
              </a:rPr>
              <a:t>More information: </a:t>
            </a:r>
            <a:r>
              <a:rPr lang="de-DE" altLang="en-US" sz="1600" dirty="0">
                <a:ea typeface="ＭＳ Ｐゴシック" pitchFamily="34" charset="-128"/>
              </a:rPr>
              <a:t>erc.europa.eu</a:t>
            </a:r>
          </a:p>
          <a:p>
            <a:pPr algn="ctr"/>
            <a:endParaRPr lang="de-DE" altLang="en-US" sz="1400" dirty="0">
              <a:ea typeface="ＭＳ Ｐゴシック" pitchFamily="34" charset="-128"/>
            </a:endParaRPr>
          </a:p>
          <a:p>
            <a:pPr algn="ctr"/>
            <a:endParaRPr lang="de-DE" altLang="en-US" sz="1400" dirty="0">
              <a:ea typeface="ＭＳ Ｐゴシック" pitchFamily="34" charset="-128"/>
            </a:endParaRPr>
          </a:p>
          <a:p>
            <a:pPr algn="ctr"/>
            <a:endParaRPr lang="en-GB" altLang="en-US" sz="1400" dirty="0">
              <a:ea typeface="ＭＳ Ｐゴシック" pitchFamily="34" charset="-128"/>
            </a:endParaRPr>
          </a:p>
          <a:p>
            <a:pPr algn="ctr"/>
            <a:endParaRPr lang="de-DE" altLang="en-US" sz="1400" dirty="0">
              <a:ea typeface="ＭＳ Ｐゴシック" pitchFamily="34" charset="-128"/>
            </a:endParaRPr>
          </a:p>
        </p:txBody>
      </p:sp>
      <p:sp>
        <p:nvSpPr>
          <p:cNvPr id="12" name="Rectangle 11">
            <a:extLst>
              <a:ext uri="{FF2B5EF4-FFF2-40B4-BE49-F238E27FC236}">
                <a16:creationId xmlns:a16="http://schemas.microsoft.com/office/drawing/2014/main" id="{5D1CEE19-73C5-C247-BCBB-8CABB39B3E83}"/>
              </a:ext>
            </a:extLst>
          </p:cNvPr>
          <p:cNvSpPr/>
          <p:nvPr/>
        </p:nvSpPr>
        <p:spPr bwMode="auto">
          <a:xfrm>
            <a:off x="323528" y="915566"/>
            <a:ext cx="1800200" cy="144016"/>
          </a:xfrm>
          <a:prstGeom prst="rect">
            <a:avLst/>
          </a:pr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BE" sz="1800" b="0" i="0" u="none" strike="noStrike" cap="none" normalizeH="0" baseline="0">
              <a:ln>
                <a:noFill/>
              </a:ln>
              <a:solidFill>
                <a:schemeClr val="tx1"/>
              </a:solidFill>
              <a:effectLst/>
              <a:latin typeface="Arial" charset="0"/>
            </a:endParaRPr>
          </a:p>
        </p:txBody>
      </p:sp>
      <p:pic>
        <p:nvPicPr>
          <p:cNvPr id="14" name="Picture 13">
            <a:extLst>
              <a:ext uri="{FF2B5EF4-FFF2-40B4-BE49-F238E27FC236}">
                <a16:creationId xmlns:a16="http://schemas.microsoft.com/office/drawing/2014/main" id="{E8EC48B6-F127-458E-99FA-815DBB6A36E5}"/>
              </a:ext>
            </a:extLst>
          </p:cNvPr>
          <p:cNvPicPr>
            <a:picLocks noChangeAspect="1"/>
          </p:cNvPicPr>
          <p:nvPr/>
        </p:nvPicPr>
        <p:blipFill>
          <a:blip r:embed="rId3"/>
          <a:stretch>
            <a:fillRect/>
          </a:stretch>
        </p:blipFill>
        <p:spPr>
          <a:xfrm>
            <a:off x="4108851" y="1802860"/>
            <a:ext cx="679172" cy="679172"/>
          </a:xfrm>
          <a:prstGeom prst="rect">
            <a:avLst/>
          </a:prstGeom>
        </p:spPr>
      </p:pic>
      <p:sp>
        <p:nvSpPr>
          <p:cNvPr id="18" name="AutoShape 4">
            <a:extLst>
              <a:ext uri="{FF2B5EF4-FFF2-40B4-BE49-F238E27FC236}">
                <a16:creationId xmlns:a16="http://schemas.microsoft.com/office/drawing/2014/main" id="{96F44CAB-A79C-94A3-C287-C90D34BD6B9E}"/>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27" name="Rectangle 26">
            <a:extLst>
              <a:ext uri="{FF2B5EF4-FFF2-40B4-BE49-F238E27FC236}">
                <a16:creationId xmlns:a16="http://schemas.microsoft.com/office/drawing/2014/main" id="{72DCA149-BED9-DF72-D937-9D123B5B8F44}"/>
              </a:ext>
            </a:extLst>
          </p:cNvPr>
          <p:cNvSpPr/>
          <p:nvPr/>
        </p:nvSpPr>
        <p:spPr>
          <a:xfrm>
            <a:off x="3036808" y="2747704"/>
            <a:ext cx="3193503" cy="400110"/>
          </a:xfrm>
          <a:prstGeom prst="rect">
            <a:avLst/>
          </a:prstGeom>
        </p:spPr>
        <p:txBody>
          <a:bodyPr wrap="none">
            <a:spAutoFit/>
          </a:bodyPr>
          <a:lstStyle/>
          <a:p>
            <a:pPr marL="0" indent="0">
              <a:buNone/>
            </a:pPr>
            <a:r>
              <a:rPr lang="en-GB" altLang="en-US" sz="2000" dirty="0">
                <a:solidFill>
                  <a:srgbClr val="002140"/>
                </a:solidFill>
              </a:rPr>
              <a:t>Follow us on social media</a:t>
            </a:r>
          </a:p>
        </p:txBody>
      </p:sp>
      <p:sp>
        <p:nvSpPr>
          <p:cNvPr id="8" name="AutoShape 8" descr="New Twitter Logo Probably Not Stolen Just Bad – Mother Jones">
            <a:extLst>
              <a:ext uri="{FF2B5EF4-FFF2-40B4-BE49-F238E27FC236}">
                <a16:creationId xmlns:a16="http://schemas.microsoft.com/office/drawing/2014/main" id="{52F4F049-3963-3A8C-F795-BFFABD8809EA}"/>
              </a:ext>
            </a:extLst>
          </p:cNvPr>
          <p:cNvSpPr>
            <a:spLocks noChangeAspect="1" noChangeArrowheads="1"/>
          </p:cNvSpPr>
          <p:nvPr/>
        </p:nvSpPr>
        <p:spPr bwMode="auto">
          <a:xfrm>
            <a:off x="4724400" y="27241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1036" name="Picture 12">
            <a:hlinkClick r:id="rId4"/>
            <a:extLst>
              <a:ext uri="{FF2B5EF4-FFF2-40B4-BE49-F238E27FC236}">
                <a16:creationId xmlns:a16="http://schemas.microsoft.com/office/drawing/2014/main" id="{C9B0BED8-3398-D9D9-0788-6341609AD82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5655397" y="3633226"/>
            <a:ext cx="457339" cy="4573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a:hlinkClick r:id="rId6"/>
            <a:extLst>
              <a:ext uri="{FF2B5EF4-FFF2-40B4-BE49-F238E27FC236}">
                <a16:creationId xmlns:a16="http://schemas.microsoft.com/office/drawing/2014/main" id="{8BE9A9A2-53B5-D599-FCF7-B2E5E265340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a:off x="3504994" y="3633226"/>
            <a:ext cx="457339" cy="4573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2">
            <a:hlinkClick r:id="rId8"/>
            <a:extLst>
              <a:ext uri="{FF2B5EF4-FFF2-40B4-BE49-F238E27FC236}">
                <a16:creationId xmlns:a16="http://schemas.microsoft.com/office/drawing/2014/main" id="{C8B8AAB1-E91C-E115-1FD2-B8B0B130190A}"/>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a:off x="2071392" y="3626578"/>
            <a:ext cx="457339" cy="45733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a:hlinkClick r:id="rId10"/>
            <a:extLst>
              <a:ext uri="{FF2B5EF4-FFF2-40B4-BE49-F238E27FC236}">
                <a16:creationId xmlns:a16="http://schemas.microsoft.com/office/drawing/2014/main" id="{764362C4-9DB5-8AE6-B932-DDC23B9D1E7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p:blipFill>
        <p:spPr bwMode="auto">
          <a:xfrm>
            <a:off x="4221795" y="3626579"/>
            <a:ext cx="457339" cy="4573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a:hlinkClick r:id="rId12"/>
            <a:extLst>
              <a:ext uri="{FF2B5EF4-FFF2-40B4-BE49-F238E27FC236}">
                <a16:creationId xmlns:a16="http://schemas.microsoft.com/office/drawing/2014/main" id="{ED734FC5-4EF2-EE27-F538-FF599D30055F}"/>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p:blipFill>
        <p:spPr bwMode="auto">
          <a:xfrm>
            <a:off x="4938596" y="3633226"/>
            <a:ext cx="457339" cy="45733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a:hlinkClick r:id="rId14"/>
            <a:extLst>
              <a:ext uri="{FF2B5EF4-FFF2-40B4-BE49-F238E27FC236}">
                <a16:creationId xmlns:a16="http://schemas.microsoft.com/office/drawing/2014/main" id="{1C59C98E-93D6-5ABB-C62F-3FA354F74CCB}"/>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p:blipFill>
        <p:spPr bwMode="auto">
          <a:xfrm>
            <a:off x="2788193" y="3633226"/>
            <a:ext cx="457339" cy="45733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2">
            <a:hlinkClick r:id="rId16"/>
            <a:extLst>
              <a:ext uri="{FF2B5EF4-FFF2-40B4-BE49-F238E27FC236}">
                <a16:creationId xmlns:a16="http://schemas.microsoft.com/office/drawing/2014/main" id="{A67BFBCD-3DBB-E5C3-F362-4325A0A027C7}"/>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p:blipFill>
        <p:spPr bwMode="auto">
          <a:xfrm>
            <a:off x="6372200" y="3633784"/>
            <a:ext cx="457339" cy="456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0319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r>
              <a:rPr lang="fr-BE">
                <a:solidFill>
                  <a:srgbClr val="4B413C"/>
                </a:solidFill>
              </a:rPr>
              <a:t>│</a:t>
            </a:r>
            <a:r>
              <a:rPr lang="en-US">
                <a:solidFill>
                  <a:srgbClr val="4B413C"/>
                </a:solidFill>
              </a:rPr>
              <a:t> </a:t>
            </a:r>
            <a:fld id="{ECDB6CD9-F0C4-48B3-BB06-3EB0C6FFEBCE}" type="slidenum">
              <a:rPr lang="en-US" smtClean="0">
                <a:solidFill>
                  <a:srgbClr val="4B413C"/>
                </a:solidFill>
              </a:rPr>
              <a:pPr>
                <a:defRPr/>
              </a:pPr>
              <a:t>3</a:t>
            </a:fld>
            <a:endParaRPr lang="en-US">
              <a:solidFill>
                <a:srgbClr val="4B413C"/>
              </a:solidFill>
            </a:endParaRPr>
          </a:p>
        </p:txBody>
      </p:sp>
      <p:sp>
        <p:nvSpPr>
          <p:cNvPr id="14" name="Title 1"/>
          <p:cNvSpPr txBox="1">
            <a:spLocks/>
          </p:cNvSpPr>
          <p:nvPr/>
        </p:nvSpPr>
        <p:spPr bwMode="gray">
          <a:xfrm>
            <a:off x="251520" y="267494"/>
            <a:ext cx="7458075" cy="679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US" b="0" dirty="0">
                <a:solidFill>
                  <a:srgbClr val="FF6600"/>
                </a:solidFill>
              </a:rPr>
              <a:t>ERC in figures</a:t>
            </a:r>
          </a:p>
        </p:txBody>
      </p:sp>
      <p:grpSp>
        <p:nvGrpSpPr>
          <p:cNvPr id="2" name="Group 1"/>
          <p:cNvGrpSpPr/>
          <p:nvPr/>
        </p:nvGrpSpPr>
        <p:grpSpPr>
          <a:xfrm>
            <a:off x="431870" y="1059582"/>
            <a:ext cx="8676634" cy="3487147"/>
            <a:chOff x="431870" y="1059582"/>
            <a:chExt cx="8676634" cy="3487147"/>
          </a:xfrm>
        </p:grpSpPr>
        <p:grpSp>
          <p:nvGrpSpPr>
            <p:cNvPr id="6" name="Group 5">
              <a:extLst>
                <a:ext uri="{FF2B5EF4-FFF2-40B4-BE49-F238E27FC236}">
                  <a16:creationId xmlns:a16="http://schemas.microsoft.com/office/drawing/2014/main" id="{514A5239-BD6F-9143-8148-1D0BA5AF9AA9}"/>
                </a:ext>
              </a:extLst>
            </p:cNvPr>
            <p:cNvGrpSpPr/>
            <p:nvPr/>
          </p:nvGrpSpPr>
          <p:grpSpPr>
            <a:xfrm>
              <a:off x="1223306" y="1118467"/>
              <a:ext cx="2533369" cy="753000"/>
              <a:chOff x="1321986" y="1678595"/>
              <a:chExt cx="2533369" cy="753000"/>
            </a:xfrm>
          </p:grpSpPr>
          <p:sp>
            <p:nvSpPr>
              <p:cNvPr id="34" name="TextBox 33">
                <a:extLst>
                  <a:ext uri="{FF2B5EF4-FFF2-40B4-BE49-F238E27FC236}">
                    <a16:creationId xmlns:a16="http://schemas.microsoft.com/office/drawing/2014/main" id="{2FA57BDA-35CE-684C-AF1C-614D9C99C82D}"/>
                  </a:ext>
                </a:extLst>
              </p:cNvPr>
              <p:cNvSpPr txBox="1"/>
              <p:nvPr/>
            </p:nvSpPr>
            <p:spPr>
              <a:xfrm>
                <a:off x="1321986" y="1785264"/>
                <a:ext cx="2533369" cy="646331"/>
              </a:xfrm>
              <a:prstGeom prst="rect">
                <a:avLst/>
              </a:prstGeom>
              <a:solidFill>
                <a:srgbClr val="FFFFFF"/>
              </a:solidFill>
            </p:spPr>
            <p:txBody>
              <a:bodyPr wrap="square" rtlCol="0">
                <a:spAutoFit/>
              </a:bodyPr>
              <a:lstStyle/>
              <a:p>
                <a:r>
                  <a:rPr lang="en-IE" sz="1200" dirty="0">
                    <a:solidFill>
                      <a:srgbClr val="002140"/>
                    </a:solidFill>
                    <a:latin typeface="+mn-lt"/>
                    <a:cs typeface="Calibri" panose="020F0502020204030204" pitchFamily="34" charset="0"/>
                  </a:rPr>
                  <a:t>Over</a:t>
                </a:r>
              </a:p>
              <a:p>
                <a:r>
                  <a:rPr lang="en-IE" sz="1200" dirty="0">
                    <a:solidFill>
                      <a:srgbClr val="002140"/>
                    </a:solidFill>
                    <a:cs typeface="Calibri" panose="020F0502020204030204" pitchFamily="34" charset="0"/>
                  </a:rPr>
                  <a:t>top researchers funded since</a:t>
                </a:r>
              </a:p>
              <a:p>
                <a:r>
                  <a:rPr lang="en-IE" sz="1200" dirty="0">
                    <a:solidFill>
                      <a:srgbClr val="002140"/>
                    </a:solidFill>
                    <a:latin typeface="+mn-lt"/>
                    <a:cs typeface="Calibri" panose="020F0502020204030204" pitchFamily="34" charset="0"/>
                  </a:rPr>
                  <a:t>the ERC creation in 2007</a:t>
                </a:r>
                <a:endParaRPr lang="en-GB" sz="1200" dirty="0">
                  <a:solidFill>
                    <a:srgbClr val="002140"/>
                  </a:solidFill>
                  <a:latin typeface="+mn-lt"/>
                  <a:cs typeface="Calibri" panose="020F0502020204030204" pitchFamily="34" charset="0"/>
                </a:endParaRPr>
              </a:p>
            </p:txBody>
          </p:sp>
          <p:sp>
            <p:nvSpPr>
              <p:cNvPr id="35" name="TextBox 34">
                <a:extLst>
                  <a:ext uri="{FF2B5EF4-FFF2-40B4-BE49-F238E27FC236}">
                    <a16:creationId xmlns:a16="http://schemas.microsoft.com/office/drawing/2014/main" id="{CD343756-79BD-6345-9FCD-C12A19092E5E}"/>
                  </a:ext>
                </a:extLst>
              </p:cNvPr>
              <p:cNvSpPr txBox="1"/>
              <p:nvPr/>
            </p:nvSpPr>
            <p:spPr>
              <a:xfrm>
                <a:off x="1728311" y="1678595"/>
                <a:ext cx="1327427" cy="400110"/>
              </a:xfrm>
              <a:prstGeom prst="rect">
                <a:avLst/>
              </a:prstGeom>
              <a:noFill/>
            </p:spPr>
            <p:txBody>
              <a:bodyPr wrap="square" rtlCol="0">
                <a:spAutoFit/>
              </a:bodyPr>
              <a:lstStyle/>
              <a:p>
                <a:r>
                  <a:rPr lang="en-US" sz="2000" b="1" dirty="0">
                    <a:solidFill>
                      <a:srgbClr val="6DA341"/>
                    </a:solidFill>
                    <a:cs typeface="Arial"/>
                  </a:rPr>
                  <a:t>14,000</a:t>
                </a:r>
              </a:p>
            </p:txBody>
          </p:sp>
        </p:grpSp>
        <p:sp>
          <p:nvSpPr>
            <p:cNvPr id="7" name="TextBox 6">
              <a:extLst>
                <a:ext uri="{FF2B5EF4-FFF2-40B4-BE49-F238E27FC236}">
                  <a16:creationId xmlns:a16="http://schemas.microsoft.com/office/drawing/2014/main" id="{F6733337-2552-F44D-8E9A-CE6D260AF57C}"/>
                </a:ext>
              </a:extLst>
            </p:cNvPr>
            <p:cNvSpPr txBox="1"/>
            <p:nvPr/>
          </p:nvSpPr>
          <p:spPr>
            <a:xfrm>
              <a:off x="1218802" y="2169388"/>
              <a:ext cx="2630848" cy="646331"/>
            </a:xfrm>
            <a:prstGeom prst="rect">
              <a:avLst/>
            </a:prstGeom>
            <a:solidFill>
              <a:srgbClr val="FFFFFF"/>
            </a:solidFill>
          </p:spPr>
          <p:txBody>
            <a:bodyPr wrap="none" rtlCol="0">
              <a:spAutoFit/>
            </a:bodyPr>
            <a:lstStyle/>
            <a:p>
              <a:r>
                <a:rPr lang="en-IE" sz="1200" dirty="0">
                  <a:solidFill>
                    <a:srgbClr val="002140"/>
                  </a:solidFill>
                  <a:latin typeface="+mn-lt"/>
                  <a:cs typeface="Calibri" panose="020F0502020204030204" pitchFamily="34" charset="0"/>
                </a:rPr>
                <a:t>Over</a:t>
              </a:r>
            </a:p>
            <a:p>
              <a:r>
                <a:rPr lang="en-IE" sz="1200" dirty="0">
                  <a:solidFill>
                    <a:srgbClr val="002140"/>
                  </a:solidFill>
                  <a:cs typeface="Calibri" panose="020F0502020204030204" pitchFamily="34" charset="0"/>
                </a:rPr>
                <a:t>researchers and other professionals</a:t>
              </a:r>
            </a:p>
            <a:p>
              <a:r>
                <a:rPr lang="en-IE" sz="1200" dirty="0">
                  <a:solidFill>
                    <a:srgbClr val="002140"/>
                  </a:solidFill>
                  <a:cs typeface="Calibri" panose="020F0502020204030204" pitchFamily="34" charset="0"/>
                </a:rPr>
                <a:t>e</a:t>
              </a:r>
              <a:r>
                <a:rPr lang="en-IE" sz="1200" dirty="0">
                  <a:solidFill>
                    <a:srgbClr val="002140"/>
                  </a:solidFill>
                  <a:latin typeface="+mn-lt"/>
                  <a:cs typeface="Calibri" panose="020F0502020204030204" pitchFamily="34" charset="0"/>
                </a:rPr>
                <a:t>mployed in ERC research teams</a:t>
              </a:r>
              <a:endParaRPr lang="en-GB" sz="1200" dirty="0">
                <a:solidFill>
                  <a:srgbClr val="002140"/>
                </a:solidFill>
                <a:latin typeface="+mn-lt"/>
                <a:cs typeface="Calibri" panose="020F0502020204030204" pitchFamily="34" charset="0"/>
              </a:endParaRPr>
            </a:p>
          </p:txBody>
        </p:sp>
        <p:sp>
          <p:nvSpPr>
            <p:cNvPr id="8" name="TextBox 7">
              <a:extLst>
                <a:ext uri="{FF2B5EF4-FFF2-40B4-BE49-F238E27FC236}">
                  <a16:creationId xmlns:a16="http://schemas.microsoft.com/office/drawing/2014/main" id="{8A88167B-3A4F-2247-9473-D98CAAF51C6A}"/>
                </a:ext>
              </a:extLst>
            </p:cNvPr>
            <p:cNvSpPr txBox="1"/>
            <p:nvPr/>
          </p:nvSpPr>
          <p:spPr>
            <a:xfrm>
              <a:off x="1675997" y="2091286"/>
              <a:ext cx="1908625" cy="400110"/>
            </a:xfrm>
            <a:prstGeom prst="rect">
              <a:avLst/>
            </a:prstGeom>
            <a:noFill/>
          </p:spPr>
          <p:txBody>
            <a:bodyPr wrap="square" rtlCol="0">
              <a:spAutoFit/>
            </a:bodyPr>
            <a:lstStyle/>
            <a:p>
              <a:r>
                <a:rPr lang="en-US" sz="2000" b="1" dirty="0">
                  <a:solidFill>
                    <a:srgbClr val="F18534"/>
                  </a:solidFill>
                  <a:cs typeface="Arial"/>
                </a:rPr>
                <a:t>100,000</a:t>
              </a:r>
            </a:p>
          </p:txBody>
        </p:sp>
        <p:grpSp>
          <p:nvGrpSpPr>
            <p:cNvPr id="9" name="Group 8">
              <a:extLst>
                <a:ext uri="{FF2B5EF4-FFF2-40B4-BE49-F238E27FC236}">
                  <a16:creationId xmlns:a16="http://schemas.microsoft.com/office/drawing/2014/main" id="{74879D38-AFCB-9C45-BD1F-D845B4848D25}"/>
                </a:ext>
              </a:extLst>
            </p:cNvPr>
            <p:cNvGrpSpPr/>
            <p:nvPr/>
          </p:nvGrpSpPr>
          <p:grpSpPr>
            <a:xfrm>
              <a:off x="5704210" y="1059582"/>
              <a:ext cx="2666114" cy="744993"/>
              <a:chOff x="5802891" y="1641488"/>
              <a:chExt cx="2666114" cy="744993"/>
            </a:xfrm>
          </p:grpSpPr>
          <p:sp>
            <p:nvSpPr>
              <p:cNvPr id="32" name="TextBox 31">
                <a:extLst>
                  <a:ext uri="{FF2B5EF4-FFF2-40B4-BE49-F238E27FC236}">
                    <a16:creationId xmlns:a16="http://schemas.microsoft.com/office/drawing/2014/main" id="{354CAECC-FEF2-554F-A38F-CB1CAC85A7DA}"/>
                  </a:ext>
                </a:extLst>
              </p:cNvPr>
              <p:cNvSpPr txBox="1"/>
              <p:nvPr/>
            </p:nvSpPr>
            <p:spPr>
              <a:xfrm>
                <a:off x="5802891" y="1740150"/>
                <a:ext cx="2666114" cy="646331"/>
              </a:xfrm>
              <a:prstGeom prst="rect">
                <a:avLst/>
              </a:prstGeom>
              <a:solidFill>
                <a:srgbClr val="FFFFFF"/>
              </a:solidFill>
            </p:spPr>
            <p:txBody>
              <a:bodyPr wrap="none" rtlCol="0">
                <a:spAutoFit/>
              </a:bodyPr>
              <a:lstStyle/>
              <a:p>
                <a:r>
                  <a:rPr lang="en-IE" sz="1200" dirty="0">
                    <a:solidFill>
                      <a:srgbClr val="002140"/>
                    </a:solidFill>
                    <a:latin typeface="+mn-lt"/>
                    <a:cs typeface="Calibri" panose="020F0502020204030204" pitchFamily="34" charset="0"/>
                  </a:rPr>
                  <a:t>Over</a:t>
                </a:r>
              </a:p>
              <a:p>
                <a:r>
                  <a:rPr lang="en-IE" sz="1200" dirty="0">
                    <a:solidFill>
                      <a:srgbClr val="002140"/>
                    </a:solidFill>
                    <a:cs typeface="Calibri" panose="020F0502020204030204" pitchFamily="34" charset="0"/>
                  </a:rPr>
                  <a:t>a</a:t>
                </a:r>
                <a:r>
                  <a:rPr lang="en-IE" sz="1200" dirty="0">
                    <a:solidFill>
                      <a:srgbClr val="002140"/>
                    </a:solidFill>
                    <a:latin typeface="+mn-lt"/>
                    <a:cs typeface="Calibri" panose="020F0502020204030204" pitchFamily="34" charset="0"/>
                  </a:rPr>
                  <a:t>rticles from ERC projects published</a:t>
                </a:r>
              </a:p>
              <a:p>
                <a:r>
                  <a:rPr lang="en-IE" sz="1200" dirty="0">
                    <a:solidFill>
                      <a:srgbClr val="002140"/>
                    </a:solidFill>
                    <a:cs typeface="Calibri" panose="020F0502020204030204" pitchFamily="34" charset="0"/>
                  </a:rPr>
                  <a:t>in scientific journals</a:t>
                </a:r>
                <a:endParaRPr lang="en-GB" sz="1200" dirty="0">
                  <a:solidFill>
                    <a:srgbClr val="002140"/>
                  </a:solidFill>
                  <a:latin typeface="+mn-lt"/>
                  <a:cs typeface="Calibri" panose="020F0502020204030204" pitchFamily="34" charset="0"/>
                </a:endParaRPr>
              </a:p>
            </p:txBody>
          </p:sp>
          <p:sp>
            <p:nvSpPr>
              <p:cNvPr id="33" name="TextBox 32">
                <a:extLst>
                  <a:ext uri="{FF2B5EF4-FFF2-40B4-BE49-F238E27FC236}">
                    <a16:creationId xmlns:a16="http://schemas.microsoft.com/office/drawing/2014/main" id="{508B6C79-DA54-7646-B85C-B38DA1A0E336}"/>
                  </a:ext>
                </a:extLst>
              </p:cNvPr>
              <p:cNvSpPr txBox="1"/>
              <p:nvPr/>
            </p:nvSpPr>
            <p:spPr>
              <a:xfrm>
                <a:off x="6220262" y="1641488"/>
                <a:ext cx="1657961" cy="400110"/>
              </a:xfrm>
              <a:prstGeom prst="rect">
                <a:avLst/>
              </a:prstGeom>
              <a:noFill/>
            </p:spPr>
            <p:txBody>
              <a:bodyPr wrap="square" rtlCol="0">
                <a:spAutoFit/>
              </a:bodyPr>
              <a:lstStyle/>
              <a:p>
                <a:r>
                  <a:rPr lang="en-US" sz="2000" b="1" dirty="0">
                    <a:solidFill>
                      <a:srgbClr val="AF1E24"/>
                    </a:solidFill>
                    <a:cs typeface="Arial"/>
                  </a:rPr>
                  <a:t>220,000</a:t>
                </a:r>
              </a:p>
            </p:txBody>
          </p:sp>
        </p:grpSp>
        <p:grpSp>
          <p:nvGrpSpPr>
            <p:cNvPr id="10" name="Group 9">
              <a:extLst>
                <a:ext uri="{FF2B5EF4-FFF2-40B4-BE49-F238E27FC236}">
                  <a16:creationId xmlns:a16="http://schemas.microsoft.com/office/drawing/2014/main" id="{69690867-8301-9D42-82DE-DBF1A88C0629}"/>
                </a:ext>
              </a:extLst>
            </p:cNvPr>
            <p:cNvGrpSpPr/>
            <p:nvPr/>
          </p:nvGrpSpPr>
          <p:grpSpPr>
            <a:xfrm>
              <a:off x="5750652" y="1923678"/>
              <a:ext cx="3085095" cy="958983"/>
              <a:chOff x="5849333" y="2481098"/>
              <a:chExt cx="3085095" cy="958983"/>
            </a:xfrm>
          </p:grpSpPr>
          <p:sp>
            <p:nvSpPr>
              <p:cNvPr id="30" name="TextBox 29">
                <a:extLst>
                  <a:ext uri="{FF2B5EF4-FFF2-40B4-BE49-F238E27FC236}">
                    <a16:creationId xmlns:a16="http://schemas.microsoft.com/office/drawing/2014/main" id="{26D875C9-867D-8949-9D22-22400C3AD651}"/>
                  </a:ext>
                </a:extLst>
              </p:cNvPr>
              <p:cNvSpPr txBox="1"/>
              <p:nvPr/>
            </p:nvSpPr>
            <p:spPr>
              <a:xfrm>
                <a:off x="5849333" y="2609084"/>
                <a:ext cx="3085095" cy="830997"/>
              </a:xfrm>
              <a:prstGeom prst="rect">
                <a:avLst/>
              </a:prstGeom>
              <a:solidFill>
                <a:srgbClr val="FFFFFF"/>
              </a:solidFill>
            </p:spPr>
            <p:txBody>
              <a:bodyPr wrap="square" rtlCol="0">
                <a:spAutoFit/>
              </a:bodyPr>
              <a:lstStyle/>
              <a:p>
                <a:r>
                  <a:rPr lang="en-IE" sz="1200" dirty="0">
                    <a:solidFill>
                      <a:srgbClr val="002140"/>
                    </a:solidFill>
                    <a:latin typeface="+mn-lt"/>
                    <a:cs typeface="Calibri" panose="020F0502020204030204" pitchFamily="34" charset="0"/>
                  </a:rPr>
                  <a:t>Over                research institutions hosting ERC grantees – universities, public or private research centres in the EU or Associated Countries</a:t>
                </a:r>
                <a:endParaRPr lang="en-GB" sz="1200" dirty="0">
                  <a:solidFill>
                    <a:srgbClr val="002140"/>
                  </a:solidFill>
                  <a:latin typeface="+mn-lt"/>
                  <a:cs typeface="Calibri" panose="020F0502020204030204" pitchFamily="34" charset="0"/>
                </a:endParaRPr>
              </a:p>
            </p:txBody>
          </p:sp>
          <p:sp>
            <p:nvSpPr>
              <p:cNvPr id="31" name="TextBox 30">
                <a:extLst>
                  <a:ext uri="{FF2B5EF4-FFF2-40B4-BE49-F238E27FC236}">
                    <a16:creationId xmlns:a16="http://schemas.microsoft.com/office/drawing/2014/main" id="{3DCDCFC6-887E-B74A-A04A-B9A80575F1BC}"/>
                  </a:ext>
                </a:extLst>
              </p:cNvPr>
              <p:cNvSpPr txBox="1"/>
              <p:nvPr/>
            </p:nvSpPr>
            <p:spPr>
              <a:xfrm>
                <a:off x="6316716" y="2481098"/>
                <a:ext cx="732526" cy="461665"/>
              </a:xfrm>
              <a:prstGeom prst="rect">
                <a:avLst/>
              </a:prstGeom>
              <a:noFill/>
            </p:spPr>
            <p:txBody>
              <a:bodyPr wrap="square" rtlCol="0">
                <a:spAutoFit/>
              </a:bodyPr>
              <a:lstStyle/>
              <a:p>
                <a:r>
                  <a:rPr lang="en-US" sz="2000" b="1" dirty="0">
                    <a:solidFill>
                      <a:srgbClr val="E7217A"/>
                    </a:solidFill>
                    <a:cs typeface="Arial"/>
                  </a:rPr>
                  <a:t>950</a:t>
                </a:r>
                <a:r>
                  <a:rPr lang="en-US" sz="2400" b="1" dirty="0">
                    <a:solidFill>
                      <a:srgbClr val="E7217A"/>
                    </a:solidFill>
                    <a:cs typeface="Arial"/>
                  </a:rPr>
                  <a:t>  </a:t>
                </a:r>
              </a:p>
            </p:txBody>
          </p:sp>
        </p:grpSp>
        <p:grpSp>
          <p:nvGrpSpPr>
            <p:cNvPr id="11" name="Group 10">
              <a:extLst>
                <a:ext uri="{FF2B5EF4-FFF2-40B4-BE49-F238E27FC236}">
                  <a16:creationId xmlns:a16="http://schemas.microsoft.com/office/drawing/2014/main" id="{CE20AC9F-E727-CE41-A479-84A2AA9A27B0}"/>
                </a:ext>
              </a:extLst>
            </p:cNvPr>
            <p:cNvGrpSpPr/>
            <p:nvPr/>
          </p:nvGrpSpPr>
          <p:grpSpPr>
            <a:xfrm>
              <a:off x="5982543" y="3000948"/>
              <a:ext cx="1207382" cy="712872"/>
              <a:chOff x="6081224" y="4041041"/>
              <a:chExt cx="1207382" cy="712872"/>
            </a:xfrm>
          </p:grpSpPr>
          <p:sp>
            <p:nvSpPr>
              <p:cNvPr id="29" name="TextBox 28">
                <a:extLst>
                  <a:ext uri="{FF2B5EF4-FFF2-40B4-BE49-F238E27FC236}">
                    <a16:creationId xmlns:a16="http://schemas.microsoft.com/office/drawing/2014/main" id="{CB9FD6E8-5EA1-A740-A455-12A94A9A9377}"/>
                  </a:ext>
                </a:extLst>
              </p:cNvPr>
              <p:cNvSpPr txBox="1"/>
              <p:nvPr/>
            </p:nvSpPr>
            <p:spPr>
              <a:xfrm>
                <a:off x="6081224" y="4292248"/>
                <a:ext cx="1207382" cy="461665"/>
              </a:xfrm>
              <a:prstGeom prst="rect">
                <a:avLst/>
              </a:prstGeom>
              <a:solidFill>
                <a:srgbClr val="FFFFFF"/>
              </a:solidFill>
            </p:spPr>
            <p:txBody>
              <a:bodyPr wrap="none" rtlCol="0">
                <a:spAutoFit/>
              </a:bodyPr>
              <a:lstStyle/>
              <a:p>
                <a:r>
                  <a:rPr lang="en-IE" sz="1200" dirty="0">
                    <a:solidFill>
                      <a:srgbClr val="002140"/>
                    </a:solidFill>
                    <a:latin typeface="+mn-lt"/>
                    <a:cs typeface="Calibri" panose="020F0502020204030204" pitchFamily="34" charset="0"/>
                  </a:rPr>
                  <a:t>nationalities of </a:t>
                </a:r>
              </a:p>
              <a:p>
                <a:r>
                  <a:rPr lang="en-IE" sz="1200" dirty="0">
                    <a:solidFill>
                      <a:srgbClr val="002140"/>
                    </a:solidFill>
                    <a:latin typeface="+mn-lt"/>
                    <a:cs typeface="Calibri" panose="020F0502020204030204" pitchFamily="34" charset="0"/>
                  </a:rPr>
                  <a:t>grant holders</a:t>
                </a:r>
                <a:endParaRPr lang="en-GB" sz="1200" dirty="0">
                  <a:solidFill>
                    <a:srgbClr val="002140"/>
                  </a:solidFill>
                  <a:latin typeface="+mn-lt"/>
                  <a:cs typeface="Calibri" panose="020F0502020204030204" pitchFamily="34" charset="0"/>
                </a:endParaRPr>
              </a:p>
            </p:txBody>
          </p:sp>
          <p:sp>
            <p:nvSpPr>
              <p:cNvPr id="28" name="TextBox 27">
                <a:extLst>
                  <a:ext uri="{FF2B5EF4-FFF2-40B4-BE49-F238E27FC236}">
                    <a16:creationId xmlns:a16="http://schemas.microsoft.com/office/drawing/2014/main" id="{BAF36DC8-35C9-A14C-9BBF-85E5397C2F69}"/>
                  </a:ext>
                </a:extLst>
              </p:cNvPr>
              <p:cNvSpPr txBox="1"/>
              <p:nvPr/>
            </p:nvSpPr>
            <p:spPr>
              <a:xfrm>
                <a:off x="6081224" y="4041041"/>
                <a:ext cx="645775" cy="400110"/>
              </a:xfrm>
              <a:prstGeom prst="rect">
                <a:avLst/>
              </a:prstGeom>
              <a:noFill/>
            </p:spPr>
            <p:txBody>
              <a:bodyPr wrap="square" rtlCol="0">
                <a:spAutoFit/>
              </a:bodyPr>
              <a:lstStyle/>
              <a:p>
                <a:r>
                  <a:rPr lang="en-US" sz="2000" b="1" dirty="0">
                    <a:solidFill>
                      <a:srgbClr val="8E388D"/>
                    </a:solidFill>
                    <a:cs typeface="Arial"/>
                  </a:rPr>
                  <a:t>93</a:t>
                </a:r>
              </a:p>
            </p:txBody>
          </p:sp>
        </p:grpSp>
        <p:pic>
          <p:nvPicPr>
            <p:cNvPr id="12" name="Picture 11">
              <a:extLst>
                <a:ext uri="{FF2B5EF4-FFF2-40B4-BE49-F238E27FC236}">
                  <a16:creationId xmlns:a16="http://schemas.microsoft.com/office/drawing/2014/main" id="{63DAB36E-6403-6344-9295-5C146C1810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870" y="1096688"/>
              <a:ext cx="695452" cy="894711"/>
            </a:xfrm>
            <a:prstGeom prst="rect">
              <a:avLst/>
            </a:prstGeom>
          </p:spPr>
        </p:pic>
        <p:pic>
          <p:nvPicPr>
            <p:cNvPr id="13" name="Picture 12">
              <a:extLst>
                <a:ext uri="{FF2B5EF4-FFF2-40B4-BE49-F238E27FC236}">
                  <a16:creationId xmlns:a16="http://schemas.microsoft.com/office/drawing/2014/main" id="{6D658156-2222-E045-9363-0673ACAB56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552" y="2067694"/>
              <a:ext cx="621762" cy="740822"/>
            </a:xfrm>
            <a:prstGeom prst="rect">
              <a:avLst/>
            </a:prstGeom>
          </p:spPr>
        </p:pic>
        <p:pic>
          <p:nvPicPr>
            <p:cNvPr id="15" name="Picture 14">
              <a:extLst>
                <a:ext uri="{FF2B5EF4-FFF2-40B4-BE49-F238E27FC236}">
                  <a16:creationId xmlns:a16="http://schemas.microsoft.com/office/drawing/2014/main" id="{1D8F3ACB-5525-054F-B816-97749C61AE3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44008" y="1121549"/>
              <a:ext cx="941750" cy="730121"/>
            </a:xfrm>
            <a:prstGeom prst="rect">
              <a:avLst/>
            </a:prstGeom>
          </p:spPr>
        </p:pic>
        <p:pic>
          <p:nvPicPr>
            <p:cNvPr id="16" name="Picture 15">
              <a:extLst>
                <a:ext uri="{FF2B5EF4-FFF2-40B4-BE49-F238E27FC236}">
                  <a16:creationId xmlns:a16="http://schemas.microsoft.com/office/drawing/2014/main" id="{623DDA2C-1E0D-1E44-B4E1-B5E5D592ABE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36198" y="2102108"/>
              <a:ext cx="843914" cy="646331"/>
            </a:xfrm>
            <a:prstGeom prst="rect">
              <a:avLst/>
            </a:prstGeom>
          </p:spPr>
        </p:pic>
        <p:pic>
          <p:nvPicPr>
            <p:cNvPr id="17" name="Picture 16">
              <a:extLst>
                <a:ext uri="{FF2B5EF4-FFF2-40B4-BE49-F238E27FC236}">
                  <a16:creationId xmlns:a16="http://schemas.microsoft.com/office/drawing/2014/main" id="{E87FB10B-7DBC-1C42-B0CA-96C8A1617B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13801" y="3003798"/>
              <a:ext cx="1303431" cy="718558"/>
            </a:xfrm>
            <a:prstGeom prst="rect">
              <a:avLst/>
            </a:prstGeom>
          </p:spPr>
        </p:pic>
        <p:grpSp>
          <p:nvGrpSpPr>
            <p:cNvPr id="18" name="Group 17">
              <a:extLst>
                <a:ext uri="{FF2B5EF4-FFF2-40B4-BE49-F238E27FC236}">
                  <a16:creationId xmlns:a16="http://schemas.microsoft.com/office/drawing/2014/main" id="{4374C035-652F-4148-B1D7-C5A12650C0E5}"/>
                </a:ext>
              </a:extLst>
            </p:cNvPr>
            <p:cNvGrpSpPr/>
            <p:nvPr/>
          </p:nvGrpSpPr>
          <p:grpSpPr>
            <a:xfrm>
              <a:off x="1247989" y="2859782"/>
              <a:ext cx="2721274" cy="758948"/>
              <a:chOff x="1346670" y="3858016"/>
              <a:chExt cx="2721274" cy="758948"/>
            </a:xfrm>
          </p:grpSpPr>
          <p:sp>
            <p:nvSpPr>
              <p:cNvPr id="26" name="TextBox 25">
                <a:extLst>
                  <a:ext uri="{FF2B5EF4-FFF2-40B4-BE49-F238E27FC236}">
                    <a16:creationId xmlns:a16="http://schemas.microsoft.com/office/drawing/2014/main" id="{C7B91673-894C-CF46-9898-98E45CFA2E37}"/>
                  </a:ext>
                </a:extLst>
              </p:cNvPr>
              <p:cNvSpPr txBox="1"/>
              <p:nvPr/>
            </p:nvSpPr>
            <p:spPr>
              <a:xfrm>
                <a:off x="1346670" y="3970633"/>
                <a:ext cx="2721274" cy="646331"/>
              </a:xfrm>
              <a:prstGeom prst="rect">
                <a:avLst/>
              </a:prstGeom>
              <a:solidFill>
                <a:srgbClr val="FFFFFF"/>
              </a:solidFill>
            </p:spPr>
            <p:txBody>
              <a:bodyPr wrap="square" rtlCol="0">
                <a:spAutoFit/>
              </a:bodyPr>
              <a:lstStyle/>
              <a:p>
                <a:r>
                  <a:rPr lang="en-IE" sz="1200" dirty="0">
                    <a:solidFill>
                      <a:srgbClr val="002140"/>
                    </a:solidFill>
                    <a:latin typeface="+mn-lt"/>
                    <a:cs typeface="Calibri" panose="020F0502020204030204" pitchFamily="34" charset="0"/>
                  </a:rPr>
                  <a:t>Over</a:t>
                </a:r>
              </a:p>
              <a:p>
                <a:r>
                  <a:rPr lang="en-IE" sz="1200" dirty="0">
                    <a:solidFill>
                      <a:srgbClr val="002140"/>
                    </a:solidFill>
                    <a:cs typeface="Calibri" panose="020F0502020204030204" pitchFamily="34" charset="0"/>
                  </a:rPr>
                  <a:t>patents and other IPR applications generated by ERC funding</a:t>
                </a:r>
                <a:endParaRPr lang="en-GB" sz="1200" dirty="0">
                  <a:solidFill>
                    <a:srgbClr val="002140"/>
                  </a:solidFill>
                  <a:latin typeface="+mn-lt"/>
                  <a:cs typeface="Calibri" panose="020F0502020204030204" pitchFamily="34" charset="0"/>
                </a:endParaRPr>
              </a:p>
            </p:txBody>
          </p:sp>
          <p:sp>
            <p:nvSpPr>
              <p:cNvPr id="27" name="TextBox 26">
                <a:extLst>
                  <a:ext uri="{FF2B5EF4-FFF2-40B4-BE49-F238E27FC236}">
                    <a16:creationId xmlns:a16="http://schemas.microsoft.com/office/drawing/2014/main" id="{4118C57D-F8E0-E342-A911-B35E14268F88}"/>
                  </a:ext>
                </a:extLst>
              </p:cNvPr>
              <p:cNvSpPr txBox="1"/>
              <p:nvPr/>
            </p:nvSpPr>
            <p:spPr>
              <a:xfrm>
                <a:off x="1780541" y="3858016"/>
                <a:ext cx="1908625" cy="400110"/>
              </a:xfrm>
              <a:prstGeom prst="rect">
                <a:avLst/>
              </a:prstGeom>
              <a:noFill/>
            </p:spPr>
            <p:txBody>
              <a:bodyPr wrap="square" rtlCol="0">
                <a:spAutoFit/>
              </a:bodyPr>
              <a:lstStyle/>
              <a:p>
                <a:r>
                  <a:rPr lang="en-US" sz="2000" b="1" dirty="0">
                    <a:solidFill>
                      <a:srgbClr val="0070C0"/>
                    </a:solidFill>
                    <a:cs typeface="Arial"/>
                  </a:rPr>
                  <a:t>2,400</a:t>
                </a:r>
              </a:p>
            </p:txBody>
          </p:sp>
        </p:grpSp>
        <p:pic>
          <p:nvPicPr>
            <p:cNvPr id="19" name="Picture 18">
              <a:extLst>
                <a:ext uri="{FF2B5EF4-FFF2-40B4-BE49-F238E27FC236}">
                  <a16:creationId xmlns:a16="http://schemas.microsoft.com/office/drawing/2014/main" id="{C69EE94F-9854-E642-B6C7-9C48C7A5C11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9222" y="2931790"/>
              <a:ext cx="648402" cy="646331"/>
            </a:xfrm>
            <a:prstGeom prst="rect">
              <a:avLst/>
            </a:prstGeom>
          </p:spPr>
        </p:pic>
        <p:grpSp>
          <p:nvGrpSpPr>
            <p:cNvPr id="20" name="Group 19">
              <a:extLst>
                <a:ext uri="{FF2B5EF4-FFF2-40B4-BE49-F238E27FC236}">
                  <a16:creationId xmlns:a16="http://schemas.microsoft.com/office/drawing/2014/main" id="{2C0BE77D-23DC-3A48-A9F0-53F9FEDAC090}"/>
                </a:ext>
              </a:extLst>
            </p:cNvPr>
            <p:cNvGrpSpPr/>
            <p:nvPr/>
          </p:nvGrpSpPr>
          <p:grpSpPr>
            <a:xfrm>
              <a:off x="1230787" y="3690432"/>
              <a:ext cx="2721274" cy="756812"/>
              <a:chOff x="1329468" y="4592359"/>
              <a:chExt cx="2721274" cy="756812"/>
            </a:xfrm>
          </p:grpSpPr>
          <p:sp>
            <p:nvSpPr>
              <p:cNvPr id="24" name="TextBox 23">
                <a:extLst>
                  <a:ext uri="{FF2B5EF4-FFF2-40B4-BE49-F238E27FC236}">
                    <a16:creationId xmlns:a16="http://schemas.microsoft.com/office/drawing/2014/main" id="{60DBFE02-9625-0D4B-BB40-547A5BD4F2F8}"/>
                  </a:ext>
                </a:extLst>
              </p:cNvPr>
              <p:cNvSpPr txBox="1"/>
              <p:nvPr/>
            </p:nvSpPr>
            <p:spPr>
              <a:xfrm>
                <a:off x="1329468" y="4702840"/>
                <a:ext cx="2721274" cy="646331"/>
              </a:xfrm>
              <a:prstGeom prst="rect">
                <a:avLst/>
              </a:prstGeom>
              <a:solidFill>
                <a:srgbClr val="FFFFFF"/>
              </a:solidFill>
            </p:spPr>
            <p:txBody>
              <a:bodyPr wrap="square" rtlCol="0">
                <a:spAutoFit/>
              </a:bodyPr>
              <a:lstStyle/>
              <a:p>
                <a:r>
                  <a:rPr lang="en-IE" sz="1200" dirty="0">
                    <a:solidFill>
                      <a:srgbClr val="002140"/>
                    </a:solidFill>
                    <a:latin typeface="+mn-lt"/>
                    <a:cs typeface="Calibri" panose="020F0502020204030204" pitchFamily="34" charset="0"/>
                  </a:rPr>
                  <a:t>Over</a:t>
                </a:r>
              </a:p>
              <a:p>
                <a:r>
                  <a:rPr lang="en-IE" sz="1200" dirty="0">
                    <a:solidFill>
                      <a:srgbClr val="002140"/>
                    </a:solidFill>
                    <a:cs typeface="Calibri" panose="020F0502020204030204" pitchFamily="34" charset="0"/>
                  </a:rPr>
                  <a:t>start-ups identified as founded </a:t>
                </a:r>
              </a:p>
              <a:p>
                <a:r>
                  <a:rPr lang="en-IE" sz="1200" dirty="0">
                    <a:solidFill>
                      <a:srgbClr val="002140"/>
                    </a:solidFill>
                    <a:cs typeface="Calibri" panose="020F0502020204030204" pitchFamily="34" charset="0"/>
                  </a:rPr>
                  <a:t>or co-founded by ERC grantees</a:t>
                </a:r>
                <a:endParaRPr lang="en-GB" sz="1200" dirty="0">
                  <a:solidFill>
                    <a:srgbClr val="002140"/>
                  </a:solidFill>
                  <a:latin typeface="+mn-lt"/>
                  <a:cs typeface="Calibri" panose="020F0502020204030204" pitchFamily="34" charset="0"/>
                </a:endParaRPr>
              </a:p>
            </p:txBody>
          </p:sp>
          <p:sp>
            <p:nvSpPr>
              <p:cNvPr id="25" name="TextBox 24">
                <a:extLst>
                  <a:ext uri="{FF2B5EF4-FFF2-40B4-BE49-F238E27FC236}">
                    <a16:creationId xmlns:a16="http://schemas.microsoft.com/office/drawing/2014/main" id="{ED0619E3-3D7B-3845-8E9B-315CB96798DE}"/>
                  </a:ext>
                </a:extLst>
              </p:cNvPr>
              <p:cNvSpPr txBox="1"/>
              <p:nvPr/>
            </p:nvSpPr>
            <p:spPr>
              <a:xfrm>
                <a:off x="1813866" y="4592359"/>
                <a:ext cx="1908625" cy="400110"/>
              </a:xfrm>
              <a:prstGeom prst="rect">
                <a:avLst/>
              </a:prstGeom>
              <a:noFill/>
            </p:spPr>
            <p:txBody>
              <a:bodyPr wrap="square" rtlCol="0">
                <a:spAutoFit/>
              </a:bodyPr>
              <a:lstStyle/>
              <a:p>
                <a:r>
                  <a:rPr lang="en-US" sz="2000" b="1" dirty="0">
                    <a:solidFill>
                      <a:srgbClr val="84BF41"/>
                    </a:solidFill>
                    <a:cs typeface="Arial"/>
                  </a:rPr>
                  <a:t>400</a:t>
                </a:r>
              </a:p>
            </p:txBody>
          </p:sp>
        </p:grpSp>
        <p:sp>
          <p:nvSpPr>
            <p:cNvPr id="21" name="TextBox 20">
              <a:extLst>
                <a:ext uri="{FF2B5EF4-FFF2-40B4-BE49-F238E27FC236}">
                  <a16:creationId xmlns:a16="http://schemas.microsoft.com/office/drawing/2014/main" id="{C2A66E2C-23B2-CD40-927F-EFD495F268DC}"/>
                </a:ext>
              </a:extLst>
            </p:cNvPr>
            <p:cNvSpPr txBox="1"/>
            <p:nvPr/>
          </p:nvSpPr>
          <p:spPr>
            <a:xfrm>
              <a:off x="5324730" y="3961954"/>
              <a:ext cx="3783774" cy="584775"/>
            </a:xfrm>
            <a:prstGeom prst="rect">
              <a:avLst/>
            </a:prstGeom>
            <a:solidFill>
              <a:srgbClr val="FFFFFF"/>
            </a:solidFill>
          </p:spPr>
          <p:txBody>
            <a:bodyPr wrap="square" rtlCol="0">
              <a:spAutoFit/>
            </a:bodyPr>
            <a:lstStyle/>
            <a:p>
              <a:r>
                <a:rPr lang="en-IE" sz="2000" b="1" dirty="0">
                  <a:solidFill>
                    <a:srgbClr val="FFC000"/>
                  </a:solidFill>
                  <a:cs typeface="Calibri" panose="020F0502020204030204" pitchFamily="34" charset="0"/>
                </a:rPr>
                <a:t>14</a:t>
              </a:r>
              <a:r>
                <a:rPr lang="en-IE" sz="1200" dirty="0">
                  <a:cs typeface="Calibri" panose="020F0502020204030204" pitchFamily="34" charset="0"/>
                </a:rPr>
                <a:t> </a:t>
              </a:r>
              <a:r>
                <a:rPr lang="en-IE" sz="1200" dirty="0">
                  <a:solidFill>
                    <a:srgbClr val="002140"/>
                  </a:solidFill>
                  <a:cs typeface="Calibri" panose="020F0502020204030204" pitchFamily="34" charset="0"/>
                </a:rPr>
                <a:t>Nobel Prizes, </a:t>
              </a:r>
              <a:r>
                <a:rPr lang="en-IE" sz="2000" b="1" dirty="0">
                  <a:solidFill>
                    <a:srgbClr val="FFC000"/>
                  </a:solidFill>
                  <a:cs typeface="Calibri" panose="020F0502020204030204" pitchFamily="34" charset="0"/>
                </a:rPr>
                <a:t>6</a:t>
              </a:r>
              <a:r>
                <a:rPr lang="en-IE" sz="1200" dirty="0">
                  <a:cs typeface="Calibri" panose="020F0502020204030204" pitchFamily="34" charset="0"/>
                </a:rPr>
                <a:t> </a:t>
              </a:r>
              <a:r>
                <a:rPr lang="en-IE" sz="1200" dirty="0">
                  <a:solidFill>
                    <a:srgbClr val="002140"/>
                  </a:solidFill>
                  <a:cs typeface="Calibri" panose="020F0502020204030204" pitchFamily="34" charset="0"/>
                </a:rPr>
                <a:t>Fields Medals, </a:t>
              </a:r>
              <a:r>
                <a:rPr lang="en-IE" sz="2000" b="1" dirty="0">
                  <a:solidFill>
                    <a:srgbClr val="FFC000"/>
                  </a:solidFill>
                  <a:cs typeface="Calibri" panose="020F0502020204030204" pitchFamily="34" charset="0"/>
                </a:rPr>
                <a:t>11</a:t>
              </a:r>
              <a:r>
                <a:rPr lang="en-IE" sz="1200" dirty="0">
                  <a:cs typeface="Calibri" panose="020F0502020204030204" pitchFamily="34" charset="0"/>
                </a:rPr>
                <a:t> </a:t>
              </a:r>
              <a:r>
                <a:rPr lang="en-IE" sz="1200" dirty="0">
                  <a:solidFill>
                    <a:srgbClr val="002140"/>
                  </a:solidFill>
                  <a:cs typeface="Calibri" panose="020F0502020204030204" pitchFamily="34" charset="0"/>
                </a:rPr>
                <a:t>Wolf Prizes </a:t>
              </a:r>
            </a:p>
            <a:p>
              <a:r>
                <a:rPr lang="en-IE" sz="1200" dirty="0">
                  <a:solidFill>
                    <a:srgbClr val="002140"/>
                  </a:solidFill>
                  <a:cs typeface="Calibri" panose="020F0502020204030204" pitchFamily="34" charset="0"/>
                </a:rPr>
                <a:t>and other prizes awarded to ERC grantees</a:t>
              </a:r>
              <a:endParaRPr lang="en-GB" sz="1200" dirty="0">
                <a:solidFill>
                  <a:srgbClr val="002140"/>
                </a:solidFill>
                <a:latin typeface="+mn-lt"/>
                <a:cs typeface="Calibri" panose="020F0502020204030204" pitchFamily="34" charset="0"/>
              </a:endParaRPr>
            </a:p>
          </p:txBody>
        </p:sp>
        <p:pic>
          <p:nvPicPr>
            <p:cNvPr id="22" name="Picture 21">
              <a:extLst>
                <a:ext uri="{FF2B5EF4-FFF2-40B4-BE49-F238E27FC236}">
                  <a16:creationId xmlns:a16="http://schemas.microsoft.com/office/drawing/2014/main" id="{1A9195AB-97F1-0348-9AD3-BCCA56B1809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3397" y="3701568"/>
              <a:ext cx="694072" cy="777948"/>
            </a:xfrm>
            <a:prstGeom prst="rect">
              <a:avLst/>
            </a:prstGeom>
          </p:spPr>
        </p:pic>
        <p:pic>
          <p:nvPicPr>
            <p:cNvPr id="23" name="Picture 22">
              <a:extLst>
                <a:ext uri="{FF2B5EF4-FFF2-40B4-BE49-F238E27FC236}">
                  <a16:creationId xmlns:a16="http://schemas.microsoft.com/office/drawing/2014/main" id="{260BC128-8EFE-4F4E-BA4D-105A167B446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75822" y="3805587"/>
              <a:ext cx="760498" cy="718558"/>
            </a:xfrm>
            <a:prstGeom prst="rect">
              <a:avLst/>
            </a:prstGeom>
          </p:spPr>
        </p:pic>
      </p:grpSp>
      <p:sp>
        <p:nvSpPr>
          <p:cNvPr id="3" name="Rectangle 2">
            <a:extLst>
              <a:ext uri="{FF2B5EF4-FFF2-40B4-BE49-F238E27FC236}">
                <a16:creationId xmlns:a16="http://schemas.microsoft.com/office/drawing/2014/main" id="{55D6A822-8F65-B33E-3BFE-E4E90AC6AE42}"/>
              </a:ext>
            </a:extLst>
          </p:cNvPr>
          <p:cNvSpPr/>
          <p:nvPr/>
        </p:nvSpPr>
        <p:spPr bwMode="auto">
          <a:xfrm>
            <a:off x="8604448" y="4803998"/>
            <a:ext cx="504056" cy="216024"/>
          </a:xfrm>
          <a:prstGeom prst="rect">
            <a:avLst/>
          </a:pr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862697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dirty="0"/>
              <a:t>│</a:t>
            </a:r>
            <a:r>
              <a:rPr lang="en-US" dirty="0"/>
              <a:t> </a:t>
            </a:r>
            <a:fld id="{D4781730-827E-4A1A-AEB6-1728DF945E22}" type="slidenum">
              <a:rPr lang="en-US" smtClean="0"/>
              <a:pPr>
                <a:defRPr/>
              </a:pPr>
              <a:t>4</a:t>
            </a:fld>
            <a:endParaRPr lang="en-US" dirty="0"/>
          </a:p>
        </p:txBody>
      </p:sp>
      <p:sp>
        <p:nvSpPr>
          <p:cNvPr id="5" name="Titel 4"/>
          <p:cNvSpPr txBox="1">
            <a:spLocks/>
          </p:cNvSpPr>
          <p:nvPr/>
        </p:nvSpPr>
        <p:spPr bwMode="gray">
          <a:xfrm>
            <a:off x="251520" y="123478"/>
            <a:ext cx="74580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a:solidFill>
                  <a:schemeClr val="tx1"/>
                </a:solidFill>
                <a:latin typeface="+mj-lt"/>
                <a:ea typeface="ＭＳ Ｐゴシック" charset="0"/>
                <a:cs typeface="ＭＳ Ｐゴシック" charset="0"/>
              </a:defRPr>
            </a:lvl1pPr>
            <a:lvl2pPr algn="l" rtl="0" eaLnBrk="0" fontAlgn="base" hangingPunct="0">
              <a:spcBef>
                <a:spcPct val="0"/>
              </a:spcBef>
              <a:spcAft>
                <a:spcPct val="0"/>
              </a:spcAft>
              <a:defRPr sz="2400" b="1">
                <a:solidFill>
                  <a:schemeClr val="tx1"/>
                </a:solidFill>
                <a:latin typeface="Arial" charset="0"/>
                <a:ea typeface="ＭＳ Ｐゴシック" charset="0"/>
                <a:cs typeface="ＭＳ Ｐゴシック" charset="0"/>
              </a:defRPr>
            </a:lvl2pPr>
            <a:lvl3pPr algn="l" rtl="0" eaLnBrk="0" fontAlgn="base" hangingPunct="0">
              <a:spcBef>
                <a:spcPct val="0"/>
              </a:spcBef>
              <a:spcAft>
                <a:spcPct val="0"/>
              </a:spcAft>
              <a:defRPr sz="2400" b="1">
                <a:solidFill>
                  <a:schemeClr val="tx1"/>
                </a:solidFill>
                <a:latin typeface="Arial" charset="0"/>
                <a:ea typeface="ＭＳ Ｐゴシック" charset="0"/>
                <a:cs typeface="ＭＳ Ｐゴシック" charset="0"/>
              </a:defRPr>
            </a:lvl3pPr>
            <a:lvl4pPr algn="l" rtl="0" eaLnBrk="0" fontAlgn="base" hangingPunct="0">
              <a:spcBef>
                <a:spcPct val="0"/>
              </a:spcBef>
              <a:spcAft>
                <a:spcPct val="0"/>
              </a:spcAft>
              <a:defRPr sz="2400" b="1">
                <a:solidFill>
                  <a:schemeClr val="tx1"/>
                </a:solidFill>
                <a:latin typeface="Arial" charset="0"/>
                <a:ea typeface="ＭＳ Ｐゴシック" charset="0"/>
                <a:cs typeface="ＭＳ Ｐゴシック" charset="0"/>
              </a:defRPr>
            </a:lvl4pPr>
            <a:lvl5pPr algn="l" rtl="0" eaLnBrk="0" fontAlgn="base" hangingPunct="0">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fontAlgn="base">
              <a:spcBef>
                <a:spcPct val="0"/>
              </a:spcBef>
              <a:spcAft>
                <a:spcPct val="0"/>
              </a:spcAft>
              <a:defRPr sz="2400" b="1">
                <a:solidFill>
                  <a:schemeClr val="tx1"/>
                </a:solidFill>
                <a:latin typeface="Arial" charset="0"/>
              </a:defRPr>
            </a:lvl6pPr>
            <a:lvl7pPr marL="914400" algn="l" rtl="0" fontAlgn="base">
              <a:spcBef>
                <a:spcPct val="0"/>
              </a:spcBef>
              <a:spcAft>
                <a:spcPct val="0"/>
              </a:spcAft>
              <a:defRPr sz="2400" b="1">
                <a:solidFill>
                  <a:schemeClr val="tx1"/>
                </a:solidFill>
                <a:latin typeface="Arial" charset="0"/>
              </a:defRPr>
            </a:lvl7pPr>
            <a:lvl8pPr marL="1371600" algn="l" rtl="0" fontAlgn="base">
              <a:spcBef>
                <a:spcPct val="0"/>
              </a:spcBef>
              <a:spcAft>
                <a:spcPct val="0"/>
              </a:spcAft>
              <a:defRPr sz="2400" b="1">
                <a:solidFill>
                  <a:schemeClr val="tx1"/>
                </a:solidFill>
                <a:latin typeface="Arial" charset="0"/>
              </a:defRPr>
            </a:lvl8pPr>
            <a:lvl9pPr marL="1828800" algn="l" rtl="0" fontAlgn="base">
              <a:spcBef>
                <a:spcPct val="0"/>
              </a:spcBef>
              <a:spcAft>
                <a:spcPct val="0"/>
              </a:spcAft>
              <a:defRPr sz="2400" b="1">
                <a:solidFill>
                  <a:schemeClr val="tx1"/>
                </a:solidFill>
                <a:latin typeface="Arial" charset="0"/>
              </a:defRPr>
            </a:lvl9pPr>
          </a:lstStyle>
          <a:p>
            <a:pPr eaLnBrk="1" hangingPunct="1"/>
            <a:r>
              <a:rPr lang="en-US" altLang="en-US" sz="2800" b="0" dirty="0">
                <a:solidFill>
                  <a:srgbClr val="FF6600"/>
                </a:solidFill>
                <a:ea typeface="ＭＳ Ｐゴシック" charset="-128"/>
                <a:cs typeface="Arial" charset="0"/>
              </a:rPr>
              <a:t>ERC grant schemes</a:t>
            </a:r>
            <a:endParaRPr lang="de-AT" altLang="en-US" sz="2800" b="0" dirty="0">
              <a:solidFill>
                <a:srgbClr val="FF6600"/>
              </a:solidFill>
              <a:ea typeface="ＭＳ Ｐゴシック" charset="-128"/>
              <a:cs typeface="Arial" charset="0"/>
            </a:endParaRPr>
          </a:p>
        </p:txBody>
      </p:sp>
      <p:sp>
        <p:nvSpPr>
          <p:cNvPr id="6" name="Rectangle 5"/>
          <p:cNvSpPr/>
          <p:nvPr/>
        </p:nvSpPr>
        <p:spPr>
          <a:xfrm>
            <a:off x="251520" y="1756031"/>
            <a:ext cx="3707081" cy="892552"/>
          </a:xfrm>
          <a:prstGeom prst="rect">
            <a:avLst/>
          </a:prstGeom>
        </p:spPr>
        <p:txBody>
          <a:bodyPr wrap="square">
            <a:spAutoFit/>
          </a:bodyPr>
          <a:lstStyle/>
          <a:p>
            <a:pPr marL="342900" indent="-342900" algn="ctr" eaLnBrk="0" hangingPunct="0"/>
            <a:r>
              <a:rPr lang="en-GB" sz="1400" b="1" dirty="0">
                <a:solidFill>
                  <a:srgbClr val="002140"/>
                </a:solidFill>
                <a:latin typeface="+mj-lt"/>
                <a:ea typeface="MS PGothic" pitchFamily="34" charset="-128"/>
                <a:cs typeface="Arial" charset="0"/>
              </a:rPr>
              <a:t>Starting Grants </a:t>
            </a:r>
          </a:p>
          <a:p>
            <a:pPr marL="342900" indent="-342900" algn="ctr" eaLnBrk="0" hangingPunct="0"/>
            <a:r>
              <a:rPr lang="en-GB" sz="1200" dirty="0">
                <a:solidFill>
                  <a:srgbClr val="002140"/>
                </a:solidFill>
                <a:latin typeface="+mj-lt"/>
                <a:ea typeface="MS PGothic" pitchFamily="34" charset="-128"/>
                <a:cs typeface="Arial" charset="0"/>
              </a:rPr>
              <a:t>starters (2-7 years after PhD) </a:t>
            </a:r>
            <a:r>
              <a:rPr lang="en-GB" sz="1200" dirty="0">
                <a:solidFill>
                  <a:srgbClr val="002140"/>
                </a:solidFill>
                <a:latin typeface="+mj-lt"/>
                <a:ea typeface="MS PGothic" pitchFamily="34" charset="-128"/>
                <a:cs typeface="Arial" charset="0"/>
                <a:sym typeface="Wingdings" pitchFamily="2" charset="2"/>
              </a:rPr>
              <a:t>up to € 1.5 Mio </a:t>
            </a:r>
          </a:p>
          <a:p>
            <a:pPr marL="342900" indent="-342900" algn="ctr"/>
            <a:r>
              <a:rPr lang="en-GB" sz="1200" dirty="0">
                <a:solidFill>
                  <a:srgbClr val="002140"/>
                </a:solidFill>
                <a:latin typeface="+mj-lt"/>
                <a:ea typeface="MS PGothic" pitchFamily="34" charset="-128"/>
                <a:cs typeface="Arial" charset="0"/>
                <a:sym typeface="Wingdings" pitchFamily="2" charset="2"/>
              </a:rPr>
              <a:t>for 5 years</a:t>
            </a:r>
            <a:endParaRPr lang="en-GB" sz="1200" dirty="0">
              <a:solidFill>
                <a:srgbClr val="002140"/>
              </a:solidFill>
              <a:latin typeface="+mj-lt"/>
              <a:ea typeface="MS PGothic" pitchFamily="34" charset="-128"/>
              <a:cs typeface="Arial" charset="0"/>
            </a:endParaRPr>
          </a:p>
          <a:p>
            <a:pPr marL="342900" indent="-342900" algn="ctr"/>
            <a:r>
              <a:rPr lang="en-GB" sz="1400" dirty="0">
                <a:solidFill>
                  <a:srgbClr val="002140"/>
                </a:solidFill>
                <a:latin typeface="+mj-lt"/>
                <a:ea typeface="MS PGothic" pitchFamily="34" charset="-128"/>
                <a:cs typeface="Arial" charset="0"/>
              </a:rPr>
              <a:t> </a:t>
            </a:r>
          </a:p>
        </p:txBody>
      </p:sp>
      <p:sp>
        <p:nvSpPr>
          <p:cNvPr id="7" name="Rectangle 6"/>
          <p:cNvSpPr/>
          <p:nvPr/>
        </p:nvSpPr>
        <p:spPr>
          <a:xfrm>
            <a:off x="4572001" y="1756031"/>
            <a:ext cx="4572000" cy="892552"/>
          </a:xfrm>
          <a:prstGeom prst="rect">
            <a:avLst/>
          </a:prstGeom>
        </p:spPr>
        <p:txBody>
          <a:bodyPr>
            <a:spAutoFit/>
          </a:bodyPr>
          <a:lstStyle/>
          <a:p>
            <a:pPr marL="342900" indent="-342900" algn="ctr" eaLnBrk="0" hangingPunct="0"/>
            <a:r>
              <a:rPr lang="en-GB" sz="1400" b="1" dirty="0">
                <a:solidFill>
                  <a:srgbClr val="002140"/>
                </a:solidFill>
                <a:latin typeface="+mj-lt"/>
                <a:ea typeface="MS PGothic" pitchFamily="34" charset="-128"/>
                <a:cs typeface="Arial" charset="0"/>
              </a:rPr>
              <a:t>Consolidator Grants</a:t>
            </a:r>
            <a:endParaRPr lang="en-GB" sz="1400" dirty="0">
              <a:solidFill>
                <a:srgbClr val="002140"/>
              </a:solidFill>
              <a:latin typeface="+mj-lt"/>
              <a:ea typeface="MS PGothic" pitchFamily="34" charset="-128"/>
              <a:cs typeface="Arial" charset="0"/>
            </a:endParaRPr>
          </a:p>
          <a:p>
            <a:pPr marL="342900" indent="-342900" algn="ctr"/>
            <a:r>
              <a:rPr lang="en-GB" sz="1200" dirty="0">
                <a:solidFill>
                  <a:srgbClr val="002140"/>
                </a:solidFill>
                <a:latin typeface="+mj-lt"/>
                <a:ea typeface="MS PGothic" pitchFamily="34" charset="-128"/>
                <a:cs typeface="Arial" charset="0"/>
              </a:rPr>
              <a:t>Consolidators (7-12 years after PhD) </a:t>
            </a:r>
            <a:r>
              <a:rPr lang="en-GB" sz="1200" dirty="0">
                <a:solidFill>
                  <a:srgbClr val="002140"/>
                </a:solidFill>
                <a:latin typeface="+mj-lt"/>
                <a:ea typeface="MS PGothic" pitchFamily="34" charset="-128"/>
                <a:cs typeface="Arial" charset="0"/>
                <a:sym typeface="Wingdings" pitchFamily="2" charset="2"/>
              </a:rPr>
              <a:t>up to € 2 Mio </a:t>
            </a:r>
          </a:p>
          <a:p>
            <a:pPr marL="342900" indent="-342900" algn="ctr"/>
            <a:r>
              <a:rPr lang="en-GB" sz="1200" dirty="0">
                <a:solidFill>
                  <a:srgbClr val="002140"/>
                </a:solidFill>
                <a:latin typeface="+mj-lt"/>
                <a:ea typeface="MS PGothic" pitchFamily="34" charset="-128"/>
                <a:cs typeface="Arial" charset="0"/>
                <a:sym typeface="Wingdings" pitchFamily="2" charset="2"/>
              </a:rPr>
              <a:t>for 5 years</a:t>
            </a:r>
            <a:endParaRPr lang="en-GB" sz="1200" dirty="0">
              <a:solidFill>
                <a:srgbClr val="002140"/>
              </a:solidFill>
              <a:latin typeface="+mj-lt"/>
              <a:ea typeface="MS PGothic" pitchFamily="34" charset="-128"/>
              <a:cs typeface="Arial" charset="0"/>
            </a:endParaRPr>
          </a:p>
          <a:p>
            <a:pPr marL="342900" indent="-342900" algn="ctr"/>
            <a:r>
              <a:rPr lang="en-GB" sz="1400" dirty="0">
                <a:solidFill>
                  <a:srgbClr val="002140"/>
                </a:solidFill>
                <a:latin typeface="+mj-lt"/>
                <a:ea typeface="MS PGothic" pitchFamily="34" charset="-128"/>
                <a:cs typeface="Arial" charset="0"/>
              </a:rPr>
              <a:t> </a:t>
            </a:r>
          </a:p>
        </p:txBody>
      </p:sp>
      <p:sp>
        <p:nvSpPr>
          <p:cNvPr id="8" name="Rectangle 7"/>
          <p:cNvSpPr/>
          <p:nvPr/>
        </p:nvSpPr>
        <p:spPr>
          <a:xfrm>
            <a:off x="35496" y="3273827"/>
            <a:ext cx="4104456" cy="861774"/>
          </a:xfrm>
          <a:prstGeom prst="rect">
            <a:avLst/>
          </a:prstGeom>
        </p:spPr>
        <p:txBody>
          <a:bodyPr wrap="square">
            <a:spAutoFit/>
          </a:bodyPr>
          <a:lstStyle/>
          <a:p>
            <a:pPr marL="342900" indent="-342900" algn="ctr" eaLnBrk="0" hangingPunct="0"/>
            <a:r>
              <a:rPr lang="en-GB" sz="1400" b="1" dirty="0">
                <a:solidFill>
                  <a:srgbClr val="002140"/>
                </a:solidFill>
                <a:latin typeface="+mj-lt"/>
                <a:ea typeface="MS PGothic" pitchFamily="34" charset="-128"/>
                <a:cs typeface="Arial" charset="0"/>
              </a:rPr>
              <a:t>Advanced Grants </a:t>
            </a:r>
          </a:p>
          <a:p>
            <a:pPr marL="342900" indent="-342900" algn="ctr" eaLnBrk="0" hangingPunct="0"/>
            <a:r>
              <a:rPr lang="en-GB" sz="1200" dirty="0">
                <a:solidFill>
                  <a:srgbClr val="002140"/>
                </a:solidFill>
                <a:latin typeface="+mj-lt"/>
                <a:ea typeface="MS PGothic" pitchFamily="34" charset="-128"/>
                <a:cs typeface="Arial" charset="0"/>
              </a:rPr>
              <a:t>track-record of significant research achievements in the last 10 years </a:t>
            </a:r>
            <a:r>
              <a:rPr lang="en-GB" sz="1200" dirty="0">
                <a:solidFill>
                  <a:srgbClr val="002140"/>
                </a:solidFill>
                <a:latin typeface="+mj-lt"/>
                <a:ea typeface="MS PGothic" pitchFamily="34" charset="-128"/>
                <a:cs typeface="Arial" charset="0"/>
                <a:sym typeface="Wingdings" pitchFamily="2" charset="2"/>
              </a:rPr>
              <a:t>up to € 2.5 Mio </a:t>
            </a:r>
          </a:p>
          <a:p>
            <a:pPr marL="342900" indent="-342900" algn="ctr" eaLnBrk="0" hangingPunct="0"/>
            <a:r>
              <a:rPr lang="en-GB" sz="1200" dirty="0">
                <a:solidFill>
                  <a:srgbClr val="002140"/>
                </a:solidFill>
                <a:latin typeface="+mj-lt"/>
                <a:ea typeface="MS PGothic" pitchFamily="34" charset="-128"/>
                <a:cs typeface="Arial" charset="0"/>
                <a:sym typeface="Wingdings" pitchFamily="2" charset="2"/>
              </a:rPr>
              <a:t>for 5 years</a:t>
            </a:r>
            <a:endParaRPr lang="en-GB" sz="1200" dirty="0">
              <a:solidFill>
                <a:srgbClr val="002140"/>
              </a:solidFill>
              <a:latin typeface="+mj-lt"/>
              <a:ea typeface="MS PGothic" pitchFamily="34" charset="-128"/>
              <a:cs typeface="Arial" charset="0"/>
            </a:endParaRPr>
          </a:p>
        </p:txBody>
      </p:sp>
      <p:sp>
        <p:nvSpPr>
          <p:cNvPr id="9" name="Rectangle 8"/>
          <p:cNvSpPr/>
          <p:nvPr/>
        </p:nvSpPr>
        <p:spPr>
          <a:xfrm>
            <a:off x="4914261" y="3273827"/>
            <a:ext cx="3887480" cy="1083374"/>
          </a:xfrm>
          <a:prstGeom prst="rect">
            <a:avLst/>
          </a:prstGeom>
        </p:spPr>
        <p:txBody>
          <a:bodyPr wrap="square">
            <a:spAutoFit/>
          </a:bodyPr>
          <a:lstStyle/>
          <a:p>
            <a:pPr marL="342900" indent="-342900" algn="ctr" eaLnBrk="0" hangingPunct="0"/>
            <a:r>
              <a:rPr lang="en-IE" sz="1400" b="1" dirty="0">
                <a:solidFill>
                  <a:srgbClr val="002140"/>
                </a:solidFill>
                <a:latin typeface="+mj-lt"/>
                <a:ea typeface="MS PGothic" pitchFamily="34" charset="-128"/>
                <a:cs typeface="Arial" charset="0"/>
              </a:rPr>
              <a:t>Synergy Grants</a:t>
            </a:r>
          </a:p>
          <a:p>
            <a:pPr marL="342900" indent="-342900" algn="ctr" eaLnBrk="0" hangingPunct="0">
              <a:spcBef>
                <a:spcPct val="20000"/>
              </a:spcBef>
              <a:buClr>
                <a:srgbClr val="FB5105"/>
              </a:buClr>
            </a:pPr>
            <a:r>
              <a:rPr lang="en-IE" sz="1200" dirty="0">
                <a:solidFill>
                  <a:srgbClr val="002140"/>
                </a:solidFill>
                <a:latin typeface="+mj-lt"/>
                <a:ea typeface="MS PGothic" pitchFamily="34" charset="-128"/>
                <a:cs typeface="Arial" charset="0"/>
              </a:rPr>
              <a:t>2 – 4 Principal Investigators up to € 10.0 Mio for 6 years</a:t>
            </a:r>
            <a:br>
              <a:rPr lang="en-IE" sz="1200" dirty="0">
                <a:solidFill>
                  <a:srgbClr val="002140"/>
                </a:solidFill>
                <a:latin typeface="+mj-lt"/>
                <a:ea typeface="MS PGothic" pitchFamily="34" charset="-128"/>
                <a:cs typeface="Arial" charset="0"/>
              </a:rPr>
            </a:br>
            <a:r>
              <a:rPr lang="en-IE" sz="1200" dirty="0">
                <a:solidFill>
                  <a:srgbClr val="002140"/>
                </a:solidFill>
                <a:latin typeface="+mj-lt"/>
              </a:rPr>
              <a:t>1 PI can be based outside EU/Associated Countries</a:t>
            </a:r>
            <a:endParaRPr lang="en-IE" sz="1200" dirty="0">
              <a:solidFill>
                <a:srgbClr val="002140"/>
              </a:solidFill>
              <a:latin typeface="+mj-lt"/>
              <a:ea typeface="MS PGothic" pitchFamily="34" charset="-128"/>
              <a:cs typeface="Arial" charset="0"/>
            </a:endParaRPr>
          </a:p>
        </p:txBody>
      </p:sp>
      <p:sp>
        <p:nvSpPr>
          <p:cNvPr id="10" name="Rectangle 9"/>
          <p:cNvSpPr/>
          <p:nvPr/>
        </p:nvSpPr>
        <p:spPr>
          <a:xfrm>
            <a:off x="1259632" y="4414922"/>
            <a:ext cx="6390456" cy="677108"/>
          </a:xfrm>
          <a:prstGeom prst="rect">
            <a:avLst/>
          </a:prstGeom>
        </p:spPr>
        <p:txBody>
          <a:bodyPr wrap="square">
            <a:spAutoFit/>
          </a:bodyPr>
          <a:lstStyle/>
          <a:p>
            <a:pPr marL="342900" indent="-342900" algn="ctr" eaLnBrk="0" hangingPunct="0"/>
            <a:r>
              <a:rPr lang="en-GB" sz="1400" b="1">
                <a:solidFill>
                  <a:srgbClr val="002140"/>
                </a:solidFill>
                <a:latin typeface="+mj-lt"/>
                <a:ea typeface="MS PGothic" pitchFamily="34" charset="-128"/>
                <a:cs typeface="Arial" charset="0"/>
              </a:rPr>
              <a:t>Proof-of-Concept </a:t>
            </a:r>
          </a:p>
          <a:p>
            <a:pPr marL="342900" indent="-342900" algn="ctr" eaLnBrk="0" hangingPunct="0"/>
            <a:r>
              <a:rPr lang="en-GB" sz="1200">
                <a:solidFill>
                  <a:srgbClr val="002140"/>
                </a:solidFill>
                <a:latin typeface="+mj-lt"/>
                <a:ea typeface="MS PGothic" pitchFamily="34" charset="-128"/>
                <a:cs typeface="Arial" charset="0"/>
              </a:rPr>
              <a:t>bridging gap between research - earliest stage of marketable innovation </a:t>
            </a:r>
            <a:br>
              <a:rPr lang="en-GB" sz="1200">
                <a:solidFill>
                  <a:srgbClr val="002140"/>
                </a:solidFill>
                <a:latin typeface="+mj-lt"/>
                <a:ea typeface="MS PGothic" pitchFamily="34" charset="-128"/>
                <a:cs typeface="Arial" charset="0"/>
              </a:rPr>
            </a:br>
            <a:r>
              <a:rPr lang="en-GB" sz="1200">
                <a:solidFill>
                  <a:srgbClr val="002140"/>
                </a:solidFill>
                <a:latin typeface="+mj-lt"/>
                <a:ea typeface="MS PGothic" pitchFamily="34" charset="-128"/>
                <a:cs typeface="Arial" charset="0"/>
              </a:rPr>
              <a:t>lump sum </a:t>
            </a:r>
            <a:r>
              <a:rPr lang="de-DE" sz="1200">
                <a:solidFill>
                  <a:srgbClr val="002140"/>
                </a:solidFill>
                <a:latin typeface="+mj-lt"/>
                <a:ea typeface="MS PGothic" pitchFamily="34" charset="-128"/>
                <a:cs typeface="Arial" charset="0"/>
              </a:rPr>
              <a:t>€150,000 </a:t>
            </a:r>
            <a:r>
              <a:rPr lang="en-GB" sz="1200">
                <a:solidFill>
                  <a:srgbClr val="002140"/>
                </a:solidFill>
                <a:latin typeface="+mj-lt"/>
                <a:ea typeface="MS PGothic" pitchFamily="34" charset="-128"/>
                <a:cs typeface="Arial" charset="0"/>
              </a:rPr>
              <a:t>for ERC grant holders</a:t>
            </a:r>
            <a:endParaRPr lang="en-GB" sz="1200" b="1" dirty="0">
              <a:solidFill>
                <a:srgbClr val="002140"/>
              </a:solidFill>
              <a:latin typeface="+mj-lt"/>
              <a:ea typeface="MS PGothic" pitchFamily="34" charset="-128"/>
              <a:cs typeface="Arial"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7284" y="2571830"/>
            <a:ext cx="795551" cy="72000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6518" y="1061769"/>
            <a:ext cx="802966" cy="720000"/>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3377" y="3651870"/>
            <a:ext cx="722966" cy="720000"/>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63688" y="1059581"/>
            <a:ext cx="739147" cy="739147"/>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95036" y="2571830"/>
            <a:ext cx="725930" cy="720000"/>
          </a:xfrm>
          <a:prstGeom prst="rect">
            <a:avLst/>
          </a:prstGeom>
        </p:spPr>
      </p:pic>
    </p:spTree>
    <p:extLst>
      <p:ext uri="{BB962C8B-B14F-4D97-AF65-F5344CB8AC3E}">
        <p14:creationId xmlns:p14="http://schemas.microsoft.com/office/powerpoint/2010/main" val="31234268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924053A-BAFD-01BE-DC12-6483F60A541A}"/>
              </a:ext>
            </a:extLst>
          </p:cNvPr>
          <p:cNvSpPr>
            <a:spLocks noGrp="1"/>
          </p:cNvSpPr>
          <p:nvPr>
            <p:ph type="sldNum" sz="quarter" idx="10"/>
          </p:nvPr>
        </p:nvSpPr>
        <p:spPr/>
        <p:txBody>
          <a:bodyPr/>
          <a:lstStyle/>
          <a:p>
            <a:pPr>
              <a:defRPr/>
            </a:pPr>
            <a:r>
              <a:rPr lang="fr-BE"/>
              <a:t>│</a:t>
            </a:r>
            <a:r>
              <a:rPr lang="en-US"/>
              <a:t> </a:t>
            </a:r>
            <a:fld id="{ECDB6CD9-F0C4-48B3-BB06-3EB0C6FFEBCE}" type="slidenum">
              <a:rPr lang="en-US" smtClean="0"/>
              <a:pPr>
                <a:defRPr/>
              </a:pPr>
              <a:t>5</a:t>
            </a:fld>
            <a:endParaRPr lang="en-US"/>
          </a:p>
        </p:txBody>
      </p:sp>
      <p:sp>
        <p:nvSpPr>
          <p:cNvPr id="6" name="TextBox 5">
            <a:extLst>
              <a:ext uri="{FF2B5EF4-FFF2-40B4-BE49-F238E27FC236}">
                <a16:creationId xmlns:a16="http://schemas.microsoft.com/office/drawing/2014/main" id="{5EBA153C-6545-8BF2-8FCB-DAEAC646299B}"/>
              </a:ext>
            </a:extLst>
          </p:cNvPr>
          <p:cNvSpPr txBox="1"/>
          <p:nvPr/>
        </p:nvSpPr>
        <p:spPr>
          <a:xfrm>
            <a:off x="395536" y="699542"/>
            <a:ext cx="8137278" cy="2536335"/>
          </a:xfrm>
          <a:prstGeom prst="rect">
            <a:avLst/>
          </a:prstGeom>
          <a:noFill/>
        </p:spPr>
        <p:txBody>
          <a:bodyPr wrap="square">
            <a:spAutoFit/>
          </a:bodyPr>
          <a:lstStyle/>
          <a:p>
            <a:pPr marL="285750" indent="-285750">
              <a:lnSpc>
                <a:spcPct val="120000"/>
              </a:lnSpc>
              <a:buClrTx/>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dirty="0">
                <a:solidFill>
                  <a:srgbClr val="FB5105"/>
                </a:solidFill>
              </a:rPr>
              <a:t>ERC Work Programme 2026 and plans for Work Programme 2027: some strategic considerations</a:t>
            </a:r>
          </a:p>
          <a:p>
            <a:pPr marL="285750" indent="-285750" algn="r">
              <a:lnSpc>
                <a:spcPct val="120000"/>
              </a:lnSpc>
              <a:buClrTx/>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400" dirty="0">
              <a:solidFill>
                <a:srgbClr val="FB5105"/>
              </a:solidFill>
            </a:endParaRPr>
          </a:p>
          <a:p>
            <a:pPr marL="285750" indent="-285750" algn="r">
              <a:lnSpc>
                <a:spcPct val="120000"/>
              </a:lnSpc>
              <a:buClrTx/>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400" dirty="0">
              <a:solidFill>
                <a:srgbClr val="FB5105"/>
              </a:solidFill>
            </a:endParaRPr>
          </a:p>
          <a:p>
            <a:pPr marL="285750" indent="-285750">
              <a:buFont typeface="Arial" panose="020B0604020202020204" pitchFamily="34" charset="0"/>
              <a:buChar char="•"/>
            </a:pPr>
            <a:r>
              <a:rPr lang="en-IE" sz="2400" dirty="0"/>
              <a:t>The ERC in the next EU budget cycle (2028-34)</a:t>
            </a:r>
          </a:p>
          <a:p>
            <a:pPr algn="r">
              <a:lnSpc>
                <a:spcPct val="120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dirty="0">
              <a:solidFill>
                <a:srgbClr val="FB5105"/>
              </a:solidFill>
            </a:endParaRPr>
          </a:p>
        </p:txBody>
      </p:sp>
    </p:spTree>
    <p:extLst>
      <p:ext uri="{BB962C8B-B14F-4D97-AF65-F5344CB8AC3E}">
        <p14:creationId xmlns:p14="http://schemas.microsoft.com/office/powerpoint/2010/main" val="15470401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6</a:t>
            </a:fld>
            <a:endParaRPr lang="en-US"/>
          </a:p>
        </p:txBody>
      </p:sp>
      <p:sp>
        <p:nvSpPr>
          <p:cNvPr id="4" name="Title 1"/>
          <p:cNvSpPr txBox="1">
            <a:spLocks/>
          </p:cNvSpPr>
          <p:nvPr/>
        </p:nvSpPr>
        <p:spPr bwMode="gray">
          <a:xfrm>
            <a:off x="287760" y="267494"/>
            <a:ext cx="8028656" cy="67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GB" b="0" dirty="0">
                <a:solidFill>
                  <a:srgbClr val="FF6600"/>
                </a:solidFill>
              </a:rPr>
              <a:t>ERC Work Programme 2026 – Provisional Call Calendar</a:t>
            </a:r>
          </a:p>
        </p:txBody>
      </p:sp>
      <p:graphicFrame>
        <p:nvGraphicFramePr>
          <p:cNvPr id="3" name="Table 2">
            <a:extLst>
              <a:ext uri="{FF2B5EF4-FFF2-40B4-BE49-F238E27FC236}">
                <a16:creationId xmlns:a16="http://schemas.microsoft.com/office/drawing/2014/main" id="{66E70BF9-4556-DC5E-A158-BC8F9BCBDFEC}"/>
              </a:ext>
            </a:extLst>
          </p:cNvPr>
          <p:cNvGraphicFramePr>
            <a:graphicFrameLocks noGrp="1"/>
          </p:cNvGraphicFramePr>
          <p:nvPr/>
        </p:nvGraphicFramePr>
        <p:xfrm>
          <a:off x="300386" y="1131590"/>
          <a:ext cx="8327390" cy="3291840"/>
        </p:xfrm>
        <a:graphic>
          <a:graphicData uri="http://schemas.openxmlformats.org/drawingml/2006/table">
            <a:tbl>
              <a:tblPr firstRow="1" firstCol="1" bandRow="1"/>
              <a:tblGrid>
                <a:gridCol w="1665478">
                  <a:extLst>
                    <a:ext uri="{9D8B030D-6E8A-4147-A177-3AD203B41FA5}">
                      <a16:colId xmlns:a16="http://schemas.microsoft.com/office/drawing/2014/main" val="849956658"/>
                    </a:ext>
                  </a:extLst>
                </a:gridCol>
                <a:gridCol w="1665478">
                  <a:extLst>
                    <a:ext uri="{9D8B030D-6E8A-4147-A177-3AD203B41FA5}">
                      <a16:colId xmlns:a16="http://schemas.microsoft.com/office/drawing/2014/main" val="645287847"/>
                    </a:ext>
                  </a:extLst>
                </a:gridCol>
                <a:gridCol w="1665478">
                  <a:extLst>
                    <a:ext uri="{9D8B030D-6E8A-4147-A177-3AD203B41FA5}">
                      <a16:colId xmlns:a16="http://schemas.microsoft.com/office/drawing/2014/main" val="2648147569"/>
                    </a:ext>
                  </a:extLst>
                </a:gridCol>
                <a:gridCol w="1665478">
                  <a:extLst>
                    <a:ext uri="{9D8B030D-6E8A-4147-A177-3AD203B41FA5}">
                      <a16:colId xmlns:a16="http://schemas.microsoft.com/office/drawing/2014/main" val="3282273745"/>
                    </a:ext>
                  </a:extLst>
                </a:gridCol>
                <a:gridCol w="1665478">
                  <a:extLst>
                    <a:ext uri="{9D8B030D-6E8A-4147-A177-3AD203B41FA5}">
                      <a16:colId xmlns:a16="http://schemas.microsoft.com/office/drawing/2014/main" val="2066303983"/>
                    </a:ext>
                  </a:extLst>
                </a:gridCol>
              </a:tblGrid>
              <a:tr h="548640">
                <a:tc>
                  <a:txBody>
                    <a:bodyPr/>
                    <a:lstStyle/>
                    <a:p>
                      <a:pPr algn="just">
                        <a:lnSpc>
                          <a:spcPct val="115000"/>
                        </a:lnSpc>
                        <a:spcAft>
                          <a:spcPts val="60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 </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solidFill>
                            <a:srgbClr val="002140"/>
                          </a:solidFill>
                          <a:effectLst/>
                          <a:latin typeface="Calibri" panose="020F0502020204030204" pitchFamily="34" charset="0"/>
                          <a:ea typeface="Times New Roman" panose="02020603050405020304" pitchFamily="18" charset="0"/>
                          <a:cs typeface="Calibri" panose="020F0502020204030204" pitchFamily="34" charset="0"/>
                        </a:rPr>
                        <a:t>Starting Grant Call</a:t>
                      </a:r>
                      <a:endParaRPr lang="en-IE" sz="1800" dirty="0">
                        <a:solidFill>
                          <a:srgbClr val="00214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solidFill>
                            <a:srgbClr val="002140"/>
                          </a:solidFill>
                          <a:effectLst/>
                          <a:latin typeface="Calibri" panose="020F0502020204030204" pitchFamily="34" charset="0"/>
                          <a:ea typeface="Times New Roman" panose="02020603050405020304" pitchFamily="18" charset="0"/>
                          <a:cs typeface="Calibri" panose="020F0502020204030204" pitchFamily="34" charset="0"/>
                        </a:rPr>
                        <a:t>Consolidator Grant Call</a:t>
                      </a:r>
                      <a:endParaRPr lang="en-IE" sz="1800" dirty="0">
                        <a:solidFill>
                          <a:srgbClr val="00214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solidFill>
                            <a:srgbClr val="002140"/>
                          </a:solidFill>
                          <a:effectLst/>
                          <a:latin typeface="Calibri" panose="020F0502020204030204" pitchFamily="34" charset="0"/>
                          <a:ea typeface="Times New Roman" panose="02020603050405020304" pitchFamily="18" charset="0"/>
                          <a:cs typeface="Calibri" panose="020F0502020204030204" pitchFamily="34" charset="0"/>
                        </a:rPr>
                        <a:t>Advanced Grant Call</a:t>
                      </a:r>
                      <a:endParaRPr lang="en-IE" sz="1800" dirty="0">
                        <a:solidFill>
                          <a:srgbClr val="00214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solidFill>
                            <a:srgbClr val="002140"/>
                          </a:solidFill>
                          <a:effectLst/>
                          <a:latin typeface="Calibri" panose="020F0502020204030204" pitchFamily="34" charset="0"/>
                          <a:ea typeface="Times New Roman" panose="02020603050405020304" pitchFamily="18" charset="0"/>
                          <a:cs typeface="Calibri" panose="020F0502020204030204" pitchFamily="34" charset="0"/>
                        </a:rPr>
                        <a:t>Synergy Grant Call</a:t>
                      </a:r>
                      <a:endParaRPr lang="en-IE" sz="1800" dirty="0">
                        <a:solidFill>
                          <a:srgbClr val="00214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extLst>
                  <a:ext uri="{0D108BD9-81ED-4DB2-BD59-A6C34878D82A}">
                    <a16:rowId xmlns:a16="http://schemas.microsoft.com/office/drawing/2014/main" val="3034024214"/>
                  </a:ext>
                </a:extLst>
              </a:tr>
              <a:tr h="548640">
                <a:tc>
                  <a:txBody>
                    <a:bodyPr/>
                    <a:lstStyle/>
                    <a:p>
                      <a:pPr algn="l">
                        <a:lnSpc>
                          <a:spcPct val="100000"/>
                        </a:lnSpc>
                        <a:spcAft>
                          <a:spcPts val="0"/>
                        </a:spcAft>
                      </a:pPr>
                      <a:r>
                        <a:rPr lang="en-IE" sz="1800" baseline="0" dirty="0">
                          <a:solidFill>
                            <a:srgbClr val="002140"/>
                          </a:solidFill>
                          <a:effectLst/>
                          <a:latin typeface="Calibri" panose="020F0502020204030204" pitchFamily="34" charset="0"/>
                          <a:ea typeface="Times New Roman" panose="02020603050405020304" pitchFamily="18" charset="0"/>
                          <a:cs typeface="Calibri" panose="020F0502020204030204" pitchFamily="34" charset="0"/>
                        </a:rPr>
                        <a:t>Identifier</a:t>
                      </a:r>
                      <a:endParaRPr lang="en-IE" sz="1800" baseline="0" dirty="0">
                        <a:solidFill>
                          <a:srgbClr val="00214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ERC-2026-StG</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ERC-2026-CoG</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a:effectLst/>
                          <a:latin typeface="Calibri" panose="020F0502020204030204" pitchFamily="34" charset="0"/>
                          <a:ea typeface="Times New Roman" panose="02020603050405020304" pitchFamily="18" charset="0"/>
                          <a:cs typeface="Calibri" panose="020F0502020204030204" pitchFamily="34" charset="0"/>
                        </a:rPr>
                        <a:t>ERC-2026-AdG</a:t>
                      </a:r>
                      <a:endParaRPr lang="en-IE"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ERC-2026-SyG</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extLst>
                  <a:ext uri="{0D108BD9-81ED-4DB2-BD59-A6C34878D82A}">
                    <a16:rowId xmlns:a16="http://schemas.microsoft.com/office/drawing/2014/main" val="349094847"/>
                  </a:ext>
                </a:extLst>
              </a:tr>
              <a:tr h="548640">
                <a:tc>
                  <a:txBody>
                    <a:bodyPr/>
                    <a:lstStyle/>
                    <a:p>
                      <a:pPr algn="l">
                        <a:lnSpc>
                          <a:spcPct val="100000"/>
                        </a:lnSpc>
                        <a:spcAft>
                          <a:spcPts val="0"/>
                        </a:spcAft>
                      </a:pPr>
                      <a:r>
                        <a:rPr lang="en-IE" sz="1800" baseline="0" dirty="0">
                          <a:solidFill>
                            <a:srgbClr val="002140"/>
                          </a:solidFill>
                          <a:effectLst/>
                          <a:latin typeface="Calibri" panose="020F0502020204030204" pitchFamily="34" charset="0"/>
                          <a:ea typeface="Times New Roman" panose="02020603050405020304" pitchFamily="18" charset="0"/>
                          <a:cs typeface="Calibri" panose="020F0502020204030204" pitchFamily="34" charset="0"/>
                        </a:rPr>
                        <a:t>Opening Date</a:t>
                      </a:r>
                      <a:endParaRPr lang="en-IE" sz="1800" baseline="0" dirty="0">
                        <a:solidFill>
                          <a:srgbClr val="00214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09/07/2025</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25/09/2025</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28/05/2026</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10/07/2025</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extLst>
                  <a:ext uri="{0D108BD9-81ED-4DB2-BD59-A6C34878D82A}">
                    <a16:rowId xmlns:a16="http://schemas.microsoft.com/office/drawing/2014/main" val="2210804147"/>
                  </a:ext>
                </a:extLst>
              </a:tr>
              <a:tr h="548640">
                <a:tc>
                  <a:txBody>
                    <a:bodyPr/>
                    <a:lstStyle/>
                    <a:p>
                      <a:pPr algn="l">
                        <a:lnSpc>
                          <a:spcPct val="100000"/>
                        </a:lnSpc>
                        <a:spcAft>
                          <a:spcPts val="0"/>
                        </a:spcAft>
                      </a:pPr>
                      <a:r>
                        <a:rPr lang="en-IE" sz="1800" baseline="0" dirty="0">
                          <a:solidFill>
                            <a:srgbClr val="002140"/>
                          </a:solidFill>
                          <a:effectLst/>
                          <a:latin typeface="Calibri" panose="020F0502020204030204" pitchFamily="34" charset="0"/>
                          <a:ea typeface="Times New Roman" panose="02020603050405020304" pitchFamily="18" charset="0"/>
                          <a:cs typeface="Calibri" panose="020F0502020204030204" pitchFamily="34" charset="0"/>
                        </a:rPr>
                        <a:t>Deadline</a:t>
                      </a:r>
                      <a:endParaRPr lang="en-IE" sz="1800" baseline="0" dirty="0">
                        <a:solidFill>
                          <a:srgbClr val="00214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14/10/2025</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13/01/2026</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27/08/2026</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05/11/2025</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extLst>
                  <a:ext uri="{0D108BD9-81ED-4DB2-BD59-A6C34878D82A}">
                    <a16:rowId xmlns:a16="http://schemas.microsoft.com/office/drawing/2014/main" val="1336673360"/>
                  </a:ext>
                </a:extLst>
              </a:tr>
              <a:tr h="548640">
                <a:tc>
                  <a:txBody>
                    <a:bodyPr/>
                    <a:lstStyle/>
                    <a:p>
                      <a:pPr algn="l">
                        <a:lnSpc>
                          <a:spcPct val="100000"/>
                        </a:lnSpc>
                        <a:spcAft>
                          <a:spcPts val="0"/>
                        </a:spcAft>
                      </a:pPr>
                      <a:r>
                        <a:rPr lang="en-IE" sz="1800" baseline="0" dirty="0">
                          <a:solidFill>
                            <a:srgbClr val="002140"/>
                          </a:solidFill>
                          <a:effectLst/>
                          <a:latin typeface="Calibri" panose="020F0502020204030204" pitchFamily="34" charset="0"/>
                          <a:ea typeface="Times New Roman" panose="02020603050405020304" pitchFamily="18" charset="0"/>
                          <a:cs typeface="Calibri" panose="020F0502020204030204" pitchFamily="34" charset="0"/>
                        </a:rPr>
                        <a:t>Budget (EUR, m)</a:t>
                      </a:r>
                      <a:endParaRPr lang="en-IE" sz="1800" baseline="0" dirty="0">
                        <a:solidFill>
                          <a:srgbClr val="00214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705</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673</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747</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500</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extLst>
                  <a:ext uri="{0D108BD9-81ED-4DB2-BD59-A6C34878D82A}">
                    <a16:rowId xmlns:a16="http://schemas.microsoft.com/office/drawing/2014/main" val="2378620128"/>
                  </a:ext>
                </a:extLst>
              </a:tr>
              <a:tr h="548640">
                <a:tc>
                  <a:txBody>
                    <a:bodyPr/>
                    <a:lstStyle/>
                    <a:p>
                      <a:pPr algn="l">
                        <a:lnSpc>
                          <a:spcPct val="100000"/>
                        </a:lnSpc>
                        <a:spcAft>
                          <a:spcPts val="0"/>
                        </a:spcAft>
                      </a:pPr>
                      <a:r>
                        <a:rPr lang="en-IE" sz="1800" baseline="0" dirty="0">
                          <a:solidFill>
                            <a:srgbClr val="002140"/>
                          </a:solidFill>
                          <a:effectLst/>
                          <a:latin typeface="Calibri" panose="020F0502020204030204" pitchFamily="34" charset="0"/>
                          <a:ea typeface="Times New Roman" panose="02020603050405020304" pitchFamily="18" charset="0"/>
                          <a:cs typeface="Calibri" panose="020F0502020204030204" pitchFamily="34" charset="0"/>
                        </a:rPr>
                        <a:t>Grants (est.)</a:t>
                      </a:r>
                      <a:endParaRPr lang="en-IE" sz="1800" baseline="0" dirty="0">
                        <a:solidFill>
                          <a:srgbClr val="00214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450</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328 </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294 </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tc>
                  <a:txBody>
                    <a:bodyPr/>
                    <a:lstStyle/>
                    <a:p>
                      <a:pPr algn="ctr">
                        <a:lnSpc>
                          <a:spcPct val="100000"/>
                        </a:lnSpc>
                        <a:spcAft>
                          <a:spcPts val="0"/>
                        </a:spcAft>
                      </a:pPr>
                      <a:r>
                        <a:rPr lang="en-IE" sz="1800" dirty="0">
                          <a:effectLst/>
                          <a:latin typeface="Calibri" panose="020F0502020204030204" pitchFamily="34" charset="0"/>
                          <a:ea typeface="Times New Roman" panose="02020603050405020304" pitchFamily="18" charset="0"/>
                          <a:cs typeface="Calibri" panose="020F0502020204030204" pitchFamily="34" charset="0"/>
                        </a:rPr>
                        <a:t>49 </a:t>
                      </a:r>
                      <a:endParaRPr lang="en-IE"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148" marR="43148" marT="0" marB="0" anchor="ctr">
                    <a:lnL w="12700" cap="flat" cmpd="sng" algn="ctr">
                      <a:solidFill>
                        <a:srgbClr val="FF6600"/>
                      </a:solidFill>
                      <a:prstDash val="solid"/>
                      <a:round/>
                      <a:headEnd type="none" w="med" len="med"/>
                      <a:tailEnd type="none" w="med" len="med"/>
                    </a:lnL>
                    <a:lnR w="127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noFill/>
                  </a:tcPr>
                </a:tc>
                <a:extLst>
                  <a:ext uri="{0D108BD9-81ED-4DB2-BD59-A6C34878D82A}">
                    <a16:rowId xmlns:a16="http://schemas.microsoft.com/office/drawing/2014/main" val="2861647276"/>
                  </a:ext>
                </a:extLst>
              </a:tr>
            </a:tbl>
          </a:graphicData>
        </a:graphic>
      </p:graphicFrame>
    </p:spTree>
    <p:extLst>
      <p:ext uri="{BB962C8B-B14F-4D97-AF65-F5344CB8AC3E}">
        <p14:creationId xmlns:p14="http://schemas.microsoft.com/office/powerpoint/2010/main" val="36256666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7</a:t>
            </a:fld>
            <a:endParaRPr lang="en-US"/>
          </a:p>
        </p:txBody>
      </p:sp>
      <p:sp>
        <p:nvSpPr>
          <p:cNvPr id="4" name="Title 1"/>
          <p:cNvSpPr txBox="1">
            <a:spLocks/>
          </p:cNvSpPr>
          <p:nvPr/>
        </p:nvSpPr>
        <p:spPr bwMode="gray">
          <a:xfrm>
            <a:off x="287760" y="267494"/>
            <a:ext cx="7668616" cy="67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GB" b="0" dirty="0">
                <a:solidFill>
                  <a:srgbClr val="FF6600"/>
                </a:solidFill>
              </a:rPr>
              <a:t>ERC Work Programme 2025 Amendment  </a:t>
            </a:r>
          </a:p>
        </p:txBody>
      </p:sp>
      <p:sp>
        <p:nvSpPr>
          <p:cNvPr id="8" name="Rectangle 7">
            <a:extLst>
              <a:ext uri="{FF2B5EF4-FFF2-40B4-BE49-F238E27FC236}">
                <a16:creationId xmlns:a16="http://schemas.microsoft.com/office/drawing/2014/main" id="{83A6188D-EB0D-D6EF-2B35-A6DF2576E16B}"/>
              </a:ext>
            </a:extLst>
          </p:cNvPr>
          <p:cNvSpPr/>
          <p:nvPr/>
        </p:nvSpPr>
        <p:spPr>
          <a:xfrm>
            <a:off x="116504" y="1203598"/>
            <a:ext cx="8271920" cy="2800767"/>
          </a:xfrm>
          <a:prstGeom prst="rect">
            <a:avLst/>
          </a:prstGeom>
        </p:spPr>
        <p:txBody>
          <a:bodyPr wrap="square">
            <a:spAutoFit/>
          </a:bodyPr>
          <a:lstStyle/>
          <a:p>
            <a:pPr marL="285750" lvl="1" indent="-285750">
              <a:spcBef>
                <a:spcPts val="0"/>
              </a:spcBef>
              <a:spcAft>
                <a:spcPts val="0"/>
              </a:spcAft>
              <a:buClr>
                <a:srgbClr val="FB5105"/>
              </a:buClr>
              <a:buFont typeface="Arial" panose="020B0604020202020204" pitchFamily="34" charset="0"/>
              <a:buChar char="•"/>
              <a:defRPr/>
            </a:pPr>
            <a:endParaRPr lang="en-GB" sz="1600" dirty="0">
              <a:solidFill>
                <a:srgbClr val="002140"/>
              </a:solidFill>
              <a:latin typeface="+mn-lt"/>
              <a:ea typeface="ＭＳ Ｐゴシック" charset="0"/>
            </a:endParaRPr>
          </a:p>
          <a:p>
            <a:pPr marL="285750" lvl="1"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Amendment applies to </a:t>
            </a:r>
            <a:r>
              <a:rPr lang="en-GB" sz="1600" b="1" dirty="0">
                <a:solidFill>
                  <a:srgbClr val="002140"/>
                </a:solidFill>
                <a:latin typeface="+mn-lt"/>
                <a:ea typeface="ＭＳ Ｐゴシック" charset="0"/>
              </a:rPr>
              <a:t>Advanced Grant 2025 </a:t>
            </a:r>
            <a:r>
              <a:rPr lang="en-GB" sz="1600" dirty="0">
                <a:solidFill>
                  <a:srgbClr val="002140"/>
                </a:solidFill>
                <a:latin typeface="+mn-lt"/>
                <a:ea typeface="ＭＳ Ｐゴシック" charset="0"/>
              </a:rPr>
              <a:t>call only and allows for:</a:t>
            </a:r>
          </a:p>
          <a:p>
            <a:pPr marL="285750" lvl="1" indent="-285750">
              <a:spcBef>
                <a:spcPts val="0"/>
              </a:spcBef>
              <a:spcAft>
                <a:spcPts val="0"/>
              </a:spcAft>
              <a:buClr>
                <a:srgbClr val="FB5105"/>
              </a:buClr>
              <a:buFont typeface="Arial" panose="020B0604020202020204" pitchFamily="34" charset="0"/>
              <a:buChar char="•"/>
              <a:defRPr/>
            </a:pPr>
            <a:endParaRPr lang="en-US"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Additional funding of up to EUR 2 million for applicants re-locating to the EU or an Associated Country from elsewhere to take up their grant:</a:t>
            </a:r>
          </a:p>
          <a:p>
            <a:pPr marL="742950" lvl="2" indent="-285750">
              <a:spcBef>
                <a:spcPts val="0"/>
              </a:spcBef>
              <a:spcAft>
                <a:spcPts val="0"/>
              </a:spcAft>
              <a:buClr>
                <a:srgbClr val="FB5105"/>
              </a:buClr>
              <a:buFont typeface="Arial" panose="020B0604020202020204" pitchFamily="34" charset="0"/>
              <a:buChar char="•"/>
              <a:defRPr/>
            </a:pPr>
            <a:endParaRPr lang="en-US" sz="1600" dirty="0">
              <a:solidFill>
                <a:srgbClr val="002140"/>
              </a:solidFill>
              <a:latin typeface="+mn-lt"/>
              <a:ea typeface="ＭＳ Ｐゴシック" charset="0"/>
            </a:endParaRPr>
          </a:p>
          <a:p>
            <a:pPr marL="1200150" lvl="3" indent="-285750">
              <a:spcBef>
                <a:spcPts val="0"/>
              </a:spcBef>
              <a:spcAft>
                <a:spcPts val="0"/>
              </a:spcAft>
              <a:buClr>
                <a:srgbClr val="FB5105"/>
              </a:buClr>
              <a:buFont typeface="Arial" panose="020B0604020202020204" pitchFamily="34" charset="0"/>
              <a:buChar char="•"/>
              <a:defRPr/>
            </a:pPr>
            <a:r>
              <a:rPr lang="en-US" sz="1600" dirty="0">
                <a:solidFill>
                  <a:srgbClr val="002140"/>
                </a:solidFill>
                <a:latin typeface="+mn-lt"/>
                <a:ea typeface="ＭＳ Ｐゴシック" charset="0"/>
              </a:rPr>
              <a:t>this funding can be used for any of the existing eligible cost categories (e.g. start-up costs, major equipment, large facilities, or fieldwork)</a:t>
            </a:r>
          </a:p>
          <a:p>
            <a:pPr marL="742950" lvl="2" indent="-285750">
              <a:spcBef>
                <a:spcPts val="0"/>
              </a:spcBef>
              <a:spcAft>
                <a:spcPts val="0"/>
              </a:spcAft>
              <a:buClr>
                <a:srgbClr val="FB5105"/>
              </a:buClr>
              <a:buFont typeface="Arial" panose="020B0604020202020204" pitchFamily="34" charset="0"/>
              <a:buChar char="•"/>
              <a:defRPr/>
            </a:pPr>
            <a:endParaRPr lang="en-GB" sz="1600" dirty="0">
              <a:solidFill>
                <a:srgbClr val="002140"/>
              </a:solidFill>
              <a:latin typeface="+mn-lt"/>
              <a:ea typeface="ＭＳ Ｐゴシック" charset="0"/>
            </a:endParaRPr>
          </a:p>
          <a:p>
            <a:pPr marL="742950" lvl="2" indent="-285750">
              <a:spcBef>
                <a:spcPts val="0"/>
              </a:spcBef>
              <a:spcAft>
                <a:spcPts val="0"/>
              </a:spcAft>
              <a:buClr>
                <a:srgbClr val="FB5105"/>
              </a:buClr>
              <a:buFont typeface="Arial" panose="020B0604020202020204" pitchFamily="34" charset="0"/>
              <a:buChar char="•"/>
              <a:defRPr/>
            </a:pPr>
            <a:r>
              <a:rPr lang="en-GB" sz="1600" dirty="0">
                <a:solidFill>
                  <a:srgbClr val="002140"/>
                </a:solidFill>
                <a:latin typeface="+mn-lt"/>
                <a:ea typeface="ＭＳ Ｐゴシック" charset="0"/>
              </a:rPr>
              <a:t>Personnel costs are no longer excluded from the above eligible cost categories (for all applicants)</a:t>
            </a:r>
            <a:endParaRPr lang="en-GB" sz="1600" dirty="0">
              <a:solidFill>
                <a:srgbClr val="002140"/>
              </a:solidFill>
              <a:cs typeface="Calibri" panose="020F0502020204030204" pitchFamily="34" charset="0"/>
            </a:endParaRPr>
          </a:p>
        </p:txBody>
      </p:sp>
    </p:spTree>
    <p:extLst>
      <p:ext uri="{BB962C8B-B14F-4D97-AF65-F5344CB8AC3E}">
        <p14:creationId xmlns:p14="http://schemas.microsoft.com/office/powerpoint/2010/main" val="10807863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8</a:t>
            </a:fld>
            <a:endParaRPr lang="en-US"/>
          </a:p>
        </p:txBody>
      </p:sp>
      <p:sp>
        <p:nvSpPr>
          <p:cNvPr id="3" name="Rectangle 2"/>
          <p:cNvSpPr/>
          <p:nvPr/>
        </p:nvSpPr>
        <p:spPr>
          <a:xfrm>
            <a:off x="1259632" y="4668257"/>
            <a:ext cx="7458075" cy="415498"/>
          </a:xfrm>
          <a:prstGeom prst="rect">
            <a:avLst/>
          </a:prstGeom>
        </p:spPr>
        <p:txBody>
          <a:bodyPr wrap="square">
            <a:spAutoFit/>
          </a:bodyPr>
          <a:lstStyle/>
          <a:p>
            <a:pPr algn="just">
              <a:spcBef>
                <a:spcPts val="600"/>
              </a:spcBef>
              <a:spcAft>
                <a:spcPts val="600"/>
              </a:spcAft>
            </a:pPr>
            <a:r>
              <a:rPr lang="en-GB" sz="1050" dirty="0">
                <a:solidFill>
                  <a:srgbClr val="002140"/>
                </a:solidFill>
                <a:cs typeface="Calibri" panose="020F0502020204030204" pitchFamily="34" charset="0"/>
              </a:rPr>
              <a:t>*</a:t>
            </a:r>
            <a:r>
              <a:rPr lang="en-US" sz="1050" dirty="0">
                <a:solidFill>
                  <a:srgbClr val="002140"/>
                </a:solidFill>
                <a:cs typeface="Calibri" panose="020F0502020204030204" pitchFamily="34" charset="0"/>
              </a:rPr>
              <a:t> This designation is without prejudice to positions on status, and is in line with UNSC 1244 and the ICJ Opinion on the Kosovo declaration of independence</a:t>
            </a:r>
            <a:endParaRPr lang="en-GB" sz="1050" dirty="0">
              <a:solidFill>
                <a:srgbClr val="002140"/>
              </a:solidFill>
              <a:cs typeface="Calibri" panose="020F0502020204030204" pitchFamily="34" charset="0"/>
            </a:endParaRPr>
          </a:p>
        </p:txBody>
      </p:sp>
      <p:sp>
        <p:nvSpPr>
          <p:cNvPr id="4" name="Title 1"/>
          <p:cNvSpPr txBox="1">
            <a:spLocks/>
          </p:cNvSpPr>
          <p:nvPr/>
        </p:nvSpPr>
        <p:spPr bwMode="gray">
          <a:xfrm>
            <a:off x="287760" y="267494"/>
            <a:ext cx="7458075" cy="679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GB" b="0" dirty="0">
                <a:solidFill>
                  <a:srgbClr val="FF6600"/>
                </a:solidFill>
              </a:rPr>
              <a:t>Association Agreements</a:t>
            </a:r>
          </a:p>
        </p:txBody>
      </p:sp>
      <p:sp>
        <p:nvSpPr>
          <p:cNvPr id="6" name="TextBox 5">
            <a:extLst>
              <a:ext uri="{FF2B5EF4-FFF2-40B4-BE49-F238E27FC236}">
                <a16:creationId xmlns:a16="http://schemas.microsoft.com/office/drawing/2014/main" id="{2A5FB242-11DB-D6AB-0EAD-21E43AD833EF}"/>
              </a:ext>
            </a:extLst>
          </p:cNvPr>
          <p:cNvSpPr txBox="1"/>
          <p:nvPr/>
        </p:nvSpPr>
        <p:spPr>
          <a:xfrm>
            <a:off x="3203848" y="1234706"/>
            <a:ext cx="5400600" cy="1323439"/>
          </a:xfrm>
          <a:prstGeom prst="rect">
            <a:avLst/>
          </a:prstGeom>
          <a:noFill/>
        </p:spPr>
        <p:txBody>
          <a:bodyPr wrap="square">
            <a:spAutoFit/>
          </a:bodyPr>
          <a:lstStyle/>
          <a:p>
            <a:pPr algn="just"/>
            <a:r>
              <a:rPr lang="en-GB" sz="1600" dirty="0">
                <a:solidFill>
                  <a:srgbClr val="002140"/>
                </a:solidFill>
                <a:cs typeface="Calibri" panose="020F0502020204030204" pitchFamily="34" charset="0"/>
              </a:rPr>
              <a:t>Albania, Armenia, Bosnia and Herzegovina, Canada (Pillar II only), </a:t>
            </a:r>
            <a:r>
              <a:rPr lang="en-US" sz="1600" dirty="0">
                <a:solidFill>
                  <a:srgbClr val="002140"/>
                </a:solidFill>
                <a:cs typeface="Calibri" panose="020F0502020204030204" pitchFamily="34" charset="0"/>
              </a:rPr>
              <a:t>Faroe Islands, </a:t>
            </a:r>
            <a:r>
              <a:rPr lang="en-GB" sz="1600" dirty="0">
                <a:solidFill>
                  <a:srgbClr val="002140"/>
                </a:solidFill>
                <a:cs typeface="Calibri" panose="020F0502020204030204" pitchFamily="34" charset="0"/>
              </a:rPr>
              <a:t>Georgia, Iceland, Israel, Kosovo*, Moldova, Montenegro,</a:t>
            </a:r>
            <a:r>
              <a:rPr lang="en-US" sz="1600" dirty="0">
                <a:solidFill>
                  <a:srgbClr val="002140"/>
                </a:solidFill>
                <a:cs typeface="Calibri" panose="020F0502020204030204" pitchFamily="34" charset="0"/>
              </a:rPr>
              <a:t> New Zealand (Pillar II only),</a:t>
            </a:r>
            <a:r>
              <a:rPr lang="en-GB" sz="1600" dirty="0">
                <a:solidFill>
                  <a:srgbClr val="002140"/>
                </a:solidFill>
                <a:cs typeface="Calibri" panose="020F0502020204030204" pitchFamily="34" charset="0"/>
              </a:rPr>
              <a:t> North Macedonia, Norway, Serbia, Tunisia, Türkiye, Ukraine, and the </a:t>
            </a:r>
            <a:r>
              <a:rPr lang="en-US" sz="1600" dirty="0">
                <a:solidFill>
                  <a:srgbClr val="002140"/>
                </a:solidFill>
                <a:cs typeface="Calibri" panose="020F0502020204030204" pitchFamily="34" charset="0"/>
              </a:rPr>
              <a:t>United Kingdom (except EIC Fund)</a:t>
            </a:r>
            <a:endParaRPr lang="en-DE" sz="1600" dirty="0">
              <a:solidFill>
                <a:srgbClr val="002140"/>
              </a:solidFill>
            </a:endParaRPr>
          </a:p>
        </p:txBody>
      </p:sp>
      <p:sp>
        <p:nvSpPr>
          <p:cNvPr id="10" name="TextBox 9">
            <a:extLst>
              <a:ext uri="{FF2B5EF4-FFF2-40B4-BE49-F238E27FC236}">
                <a16:creationId xmlns:a16="http://schemas.microsoft.com/office/drawing/2014/main" id="{25C6165B-ABBD-18C1-384D-D6AAE3DE0193}"/>
              </a:ext>
            </a:extLst>
          </p:cNvPr>
          <p:cNvSpPr txBox="1"/>
          <p:nvPr/>
        </p:nvSpPr>
        <p:spPr>
          <a:xfrm>
            <a:off x="3203847" y="2745894"/>
            <a:ext cx="5760641" cy="338554"/>
          </a:xfrm>
          <a:prstGeom prst="rect">
            <a:avLst/>
          </a:prstGeom>
          <a:noFill/>
        </p:spPr>
        <p:txBody>
          <a:bodyPr wrap="square">
            <a:spAutoFit/>
          </a:bodyPr>
          <a:lstStyle/>
          <a:p>
            <a:pPr>
              <a:spcBef>
                <a:spcPts val="600"/>
              </a:spcBef>
              <a:spcAft>
                <a:spcPts val="600"/>
              </a:spcAft>
            </a:pPr>
            <a:r>
              <a:rPr lang="en-US" sz="1600" dirty="0">
                <a:solidFill>
                  <a:srgbClr val="002140"/>
                </a:solidFill>
                <a:cs typeface="Calibri" panose="020F0502020204030204" pitchFamily="34" charset="0"/>
              </a:rPr>
              <a:t>Republic of Korea (Pillar II only), Switzerland, Egypt, Morocco </a:t>
            </a:r>
          </a:p>
        </p:txBody>
      </p:sp>
      <p:sp>
        <p:nvSpPr>
          <p:cNvPr id="12" name="TextBox 11">
            <a:extLst>
              <a:ext uri="{FF2B5EF4-FFF2-40B4-BE49-F238E27FC236}">
                <a16:creationId xmlns:a16="http://schemas.microsoft.com/office/drawing/2014/main" id="{2F593C37-7FE4-F9CB-C7E1-0D58111620AA}"/>
              </a:ext>
            </a:extLst>
          </p:cNvPr>
          <p:cNvSpPr txBox="1"/>
          <p:nvPr/>
        </p:nvSpPr>
        <p:spPr>
          <a:xfrm>
            <a:off x="395536" y="1253163"/>
            <a:ext cx="2952328" cy="3062377"/>
          </a:xfrm>
          <a:prstGeom prst="rect">
            <a:avLst/>
          </a:prstGeom>
          <a:noFill/>
        </p:spPr>
        <p:txBody>
          <a:bodyPr wrap="square">
            <a:spAutoFit/>
          </a:bodyPr>
          <a:lstStyle/>
          <a:p>
            <a:pPr algn="just">
              <a:spcBef>
                <a:spcPts val="0"/>
              </a:spcBef>
              <a:spcAft>
                <a:spcPts val="0"/>
              </a:spcAft>
            </a:pPr>
            <a:r>
              <a:rPr lang="en-GB" sz="1600" b="1" dirty="0">
                <a:solidFill>
                  <a:srgbClr val="002140"/>
                </a:solidFill>
                <a:cs typeface="Calibri" panose="020F0502020204030204" pitchFamily="34" charset="0"/>
              </a:rPr>
              <a:t>Signed and Ratified:</a:t>
            </a:r>
            <a:endParaRPr lang="en-GB" sz="1600" dirty="0">
              <a:solidFill>
                <a:srgbClr val="002140"/>
              </a:solidFill>
              <a:cs typeface="Calibri" panose="020F0502020204030204" pitchFamily="34" charset="0"/>
            </a:endParaRPr>
          </a:p>
          <a:p>
            <a:pPr marL="342900" indent="-342900" algn="just">
              <a:spcBef>
                <a:spcPts val="0"/>
              </a:spcBef>
              <a:spcAft>
                <a:spcPts val="0"/>
              </a:spcAft>
              <a:buFont typeface="Arial" panose="020B0604020202020204" pitchFamily="34" charset="0"/>
              <a:buChar char="•"/>
            </a:pPr>
            <a:endParaRPr lang="en-GB" sz="1600" dirty="0">
              <a:solidFill>
                <a:srgbClr val="002140"/>
              </a:solidFill>
              <a:cs typeface="Calibri" panose="020F0502020204030204" pitchFamily="34" charset="0"/>
            </a:endParaRPr>
          </a:p>
          <a:p>
            <a:pPr>
              <a:spcBef>
                <a:spcPts val="0"/>
              </a:spcBef>
              <a:spcAft>
                <a:spcPts val="0"/>
              </a:spcAft>
            </a:pPr>
            <a:endParaRPr lang="en-US" sz="1100" b="1" dirty="0">
              <a:solidFill>
                <a:srgbClr val="002140"/>
              </a:solidFill>
              <a:cs typeface="Calibri" panose="020F0502020204030204" pitchFamily="34" charset="0"/>
            </a:endParaRPr>
          </a:p>
          <a:p>
            <a:pPr>
              <a:spcBef>
                <a:spcPts val="0"/>
              </a:spcBef>
              <a:spcAft>
                <a:spcPts val="0"/>
              </a:spcAft>
            </a:pPr>
            <a:endParaRPr lang="en-US" sz="1600" b="1" dirty="0">
              <a:solidFill>
                <a:srgbClr val="002140"/>
              </a:solidFill>
              <a:cs typeface="Calibri" panose="020F0502020204030204" pitchFamily="34" charset="0"/>
            </a:endParaRPr>
          </a:p>
          <a:p>
            <a:pPr>
              <a:spcBef>
                <a:spcPts val="0"/>
              </a:spcBef>
              <a:spcAft>
                <a:spcPts val="0"/>
              </a:spcAft>
            </a:pPr>
            <a:endParaRPr lang="en-US" sz="1600" b="1" dirty="0">
              <a:solidFill>
                <a:srgbClr val="002140"/>
              </a:solidFill>
              <a:cs typeface="Calibri" panose="020F0502020204030204" pitchFamily="34" charset="0"/>
            </a:endParaRPr>
          </a:p>
          <a:p>
            <a:pPr>
              <a:spcBef>
                <a:spcPts val="0"/>
              </a:spcBef>
              <a:spcAft>
                <a:spcPts val="0"/>
              </a:spcAft>
            </a:pPr>
            <a:endParaRPr lang="en-US" sz="2100" b="1" dirty="0">
              <a:solidFill>
                <a:srgbClr val="002140"/>
              </a:solidFill>
              <a:cs typeface="Calibri" panose="020F0502020204030204" pitchFamily="34" charset="0"/>
            </a:endParaRPr>
          </a:p>
          <a:p>
            <a:pPr>
              <a:spcBef>
                <a:spcPts val="0"/>
              </a:spcBef>
              <a:spcAft>
                <a:spcPts val="0"/>
              </a:spcAft>
            </a:pPr>
            <a:r>
              <a:rPr lang="en-US" sz="1600" b="1" dirty="0">
                <a:solidFill>
                  <a:srgbClr val="002140"/>
                </a:solidFill>
                <a:cs typeface="Calibri" panose="020F0502020204030204" pitchFamily="34" charset="0"/>
              </a:rPr>
              <a:t>Transitional Arrangements:</a:t>
            </a:r>
          </a:p>
          <a:p>
            <a:pPr>
              <a:spcBef>
                <a:spcPts val="0"/>
              </a:spcBef>
              <a:spcAft>
                <a:spcPts val="0"/>
              </a:spcAft>
            </a:pPr>
            <a:endParaRPr lang="en-US" sz="100" b="1" dirty="0">
              <a:solidFill>
                <a:srgbClr val="002140"/>
              </a:solidFill>
              <a:cs typeface="Calibri" panose="020F0502020204030204" pitchFamily="34" charset="0"/>
            </a:endParaRPr>
          </a:p>
          <a:p>
            <a:pPr>
              <a:spcBef>
                <a:spcPts val="0"/>
              </a:spcBef>
              <a:spcAft>
                <a:spcPts val="0"/>
              </a:spcAft>
            </a:pPr>
            <a:endParaRPr lang="en-US" sz="1600" b="1" dirty="0">
              <a:solidFill>
                <a:srgbClr val="002140"/>
              </a:solidFill>
              <a:cs typeface="Calibri" panose="020F0502020204030204" pitchFamily="34" charset="0"/>
            </a:endParaRPr>
          </a:p>
          <a:p>
            <a:pPr>
              <a:spcBef>
                <a:spcPts val="0"/>
              </a:spcBef>
              <a:spcAft>
                <a:spcPts val="0"/>
              </a:spcAft>
            </a:pPr>
            <a:endParaRPr lang="en-US" sz="1600" b="1" dirty="0">
              <a:solidFill>
                <a:srgbClr val="002140"/>
              </a:solidFill>
              <a:cs typeface="Calibri" panose="020F0502020204030204" pitchFamily="34" charset="0"/>
            </a:endParaRPr>
          </a:p>
          <a:p>
            <a:pPr>
              <a:spcBef>
                <a:spcPts val="0"/>
              </a:spcBef>
              <a:spcAft>
                <a:spcPts val="0"/>
              </a:spcAft>
            </a:pPr>
            <a:r>
              <a:rPr lang="en-US" sz="1600" b="1" dirty="0">
                <a:solidFill>
                  <a:srgbClr val="002140"/>
                </a:solidFill>
                <a:cs typeface="Calibri" panose="020F0502020204030204" pitchFamily="34" charset="0"/>
              </a:rPr>
              <a:t>Under Negotiation:</a:t>
            </a:r>
            <a:endParaRPr lang="en-US" sz="100" b="1" dirty="0">
              <a:solidFill>
                <a:srgbClr val="002140"/>
              </a:solidFill>
              <a:cs typeface="Calibri" panose="020F0502020204030204" pitchFamily="34" charset="0"/>
            </a:endParaRPr>
          </a:p>
          <a:p>
            <a:pPr>
              <a:spcBef>
                <a:spcPts val="0"/>
              </a:spcBef>
              <a:spcAft>
                <a:spcPts val="0"/>
              </a:spcAft>
            </a:pPr>
            <a:endParaRPr lang="en-US" sz="1600" b="1" dirty="0">
              <a:solidFill>
                <a:srgbClr val="002140"/>
              </a:solidFill>
              <a:cs typeface="Calibri" panose="020F0502020204030204" pitchFamily="34" charset="0"/>
            </a:endParaRPr>
          </a:p>
          <a:p>
            <a:pPr>
              <a:spcBef>
                <a:spcPts val="0"/>
              </a:spcBef>
              <a:spcAft>
                <a:spcPts val="0"/>
              </a:spcAft>
            </a:pPr>
            <a:r>
              <a:rPr lang="en-US" sz="1600" b="1" dirty="0">
                <a:solidFill>
                  <a:srgbClr val="002140"/>
                </a:solidFill>
                <a:cs typeface="Calibri" panose="020F0502020204030204" pitchFamily="34" charset="0"/>
              </a:rPr>
              <a:t>Special Cases:</a:t>
            </a:r>
            <a:endParaRPr lang="en-GB" sz="1600" dirty="0">
              <a:solidFill>
                <a:srgbClr val="002140"/>
              </a:solidFill>
              <a:cs typeface="Calibri" panose="020F0502020204030204" pitchFamily="34" charset="0"/>
            </a:endParaRPr>
          </a:p>
        </p:txBody>
      </p:sp>
      <p:sp>
        <p:nvSpPr>
          <p:cNvPr id="9" name="TextBox 8">
            <a:extLst>
              <a:ext uri="{FF2B5EF4-FFF2-40B4-BE49-F238E27FC236}">
                <a16:creationId xmlns:a16="http://schemas.microsoft.com/office/drawing/2014/main" id="{25C6165B-ABBD-18C1-384D-D6AAE3DE0193}"/>
              </a:ext>
            </a:extLst>
          </p:cNvPr>
          <p:cNvSpPr txBox="1"/>
          <p:nvPr/>
        </p:nvSpPr>
        <p:spPr>
          <a:xfrm>
            <a:off x="3227106" y="3467611"/>
            <a:ext cx="3995562" cy="338554"/>
          </a:xfrm>
          <a:prstGeom prst="rect">
            <a:avLst/>
          </a:prstGeom>
          <a:noFill/>
        </p:spPr>
        <p:txBody>
          <a:bodyPr wrap="square">
            <a:spAutoFit/>
          </a:bodyPr>
          <a:lstStyle/>
          <a:p>
            <a:pPr>
              <a:spcBef>
                <a:spcPts val="600"/>
              </a:spcBef>
              <a:spcAft>
                <a:spcPts val="600"/>
              </a:spcAft>
            </a:pPr>
            <a:r>
              <a:rPr lang="en-US" sz="1600" dirty="0">
                <a:solidFill>
                  <a:srgbClr val="002140"/>
                </a:solidFill>
                <a:cs typeface="Calibri" panose="020F0502020204030204" pitchFamily="34" charset="0"/>
              </a:rPr>
              <a:t>Japan (Pillar II only)</a:t>
            </a:r>
          </a:p>
        </p:txBody>
      </p:sp>
      <p:sp>
        <p:nvSpPr>
          <p:cNvPr id="11" name="TextBox 10">
            <a:extLst>
              <a:ext uri="{FF2B5EF4-FFF2-40B4-BE49-F238E27FC236}">
                <a16:creationId xmlns:a16="http://schemas.microsoft.com/office/drawing/2014/main" id="{EDD0DA70-7AB8-E26A-9B97-D0B15D956915}"/>
              </a:ext>
            </a:extLst>
          </p:cNvPr>
          <p:cNvSpPr txBox="1"/>
          <p:nvPr/>
        </p:nvSpPr>
        <p:spPr>
          <a:xfrm>
            <a:off x="3227448" y="3968514"/>
            <a:ext cx="5916552" cy="584775"/>
          </a:xfrm>
          <a:prstGeom prst="rect">
            <a:avLst/>
          </a:prstGeom>
          <a:noFill/>
        </p:spPr>
        <p:txBody>
          <a:bodyPr wrap="square">
            <a:spAutoFit/>
          </a:bodyPr>
          <a:lstStyle/>
          <a:p>
            <a:pPr>
              <a:spcBef>
                <a:spcPts val="0"/>
              </a:spcBef>
              <a:spcAft>
                <a:spcPts val="0"/>
              </a:spcAft>
            </a:pPr>
            <a:r>
              <a:rPr lang="en-US" sz="1600" dirty="0">
                <a:solidFill>
                  <a:srgbClr val="002140"/>
                </a:solidFill>
                <a:cs typeface="Calibri" panose="020F0502020204030204" pitchFamily="34" charset="0"/>
              </a:rPr>
              <a:t>Lichtenstein: not associated to Horizon Europe</a:t>
            </a:r>
          </a:p>
          <a:p>
            <a:pPr>
              <a:spcBef>
                <a:spcPts val="0"/>
              </a:spcBef>
              <a:spcAft>
                <a:spcPts val="0"/>
              </a:spcAft>
            </a:pPr>
            <a:r>
              <a:rPr lang="en-US" sz="1600" dirty="0">
                <a:solidFill>
                  <a:srgbClr val="002140"/>
                </a:solidFill>
                <a:cs typeface="Calibri" panose="020F0502020204030204" pitchFamily="34" charset="0"/>
              </a:rPr>
              <a:t>Russia, Belarus: barred from participation</a:t>
            </a:r>
          </a:p>
        </p:txBody>
      </p:sp>
    </p:spTree>
    <p:extLst>
      <p:ext uri="{BB962C8B-B14F-4D97-AF65-F5344CB8AC3E}">
        <p14:creationId xmlns:p14="http://schemas.microsoft.com/office/powerpoint/2010/main" val="33049554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r>
              <a:rPr lang="fr-BE"/>
              <a:t>│</a:t>
            </a:r>
            <a:r>
              <a:rPr lang="en-US"/>
              <a:t> </a:t>
            </a:r>
            <a:fld id="{D4781730-827E-4A1A-AEB6-1728DF945E22}" type="slidenum">
              <a:rPr lang="en-US" smtClean="0"/>
              <a:pPr>
                <a:defRPr/>
              </a:pPr>
              <a:t>9</a:t>
            </a:fld>
            <a:endParaRPr lang="en-US"/>
          </a:p>
        </p:txBody>
      </p:sp>
      <p:sp>
        <p:nvSpPr>
          <p:cNvPr id="3" name="Rectangle 2"/>
          <p:cNvSpPr/>
          <p:nvPr/>
        </p:nvSpPr>
        <p:spPr>
          <a:xfrm>
            <a:off x="260894" y="1131590"/>
            <a:ext cx="8271920" cy="2062103"/>
          </a:xfrm>
          <a:prstGeom prst="rect">
            <a:avLst/>
          </a:prstGeom>
        </p:spPr>
        <p:txBody>
          <a:bodyPr wrap="square">
            <a:spAutoFit/>
          </a:bodyPr>
          <a:lstStyle/>
          <a:p>
            <a:pPr marL="285750" lvl="1" indent="-285750">
              <a:spcBef>
                <a:spcPts val="0"/>
              </a:spcBef>
              <a:spcAft>
                <a:spcPts val="0"/>
              </a:spcAft>
              <a:buClr>
                <a:srgbClr val="FB5105"/>
              </a:buClr>
              <a:defRPr/>
            </a:pPr>
            <a:endParaRPr lang="en-IE" sz="1600" dirty="0">
              <a:solidFill>
                <a:srgbClr val="FF6600"/>
              </a:solidFill>
              <a:latin typeface="+mn-lt"/>
              <a:ea typeface="ＭＳ Ｐゴシック" charset="0"/>
              <a:cs typeface="Calibri" panose="020F0502020204030204" pitchFamily="34" charset="0"/>
            </a:endParaRPr>
          </a:p>
          <a:p>
            <a:pPr marL="285750" lvl="1" indent="-285750">
              <a:spcBef>
                <a:spcPts val="0"/>
              </a:spcBef>
              <a:spcAft>
                <a:spcPts val="0"/>
              </a:spcAft>
              <a:buClr>
                <a:srgbClr val="FB5105"/>
              </a:buClr>
              <a:defRPr/>
            </a:pPr>
            <a:r>
              <a:rPr lang="en-IE" sz="1600" dirty="0">
                <a:solidFill>
                  <a:srgbClr val="FF6600"/>
                </a:solidFill>
                <a:latin typeface="+mn-lt"/>
                <a:ea typeface="ＭＳ Ｐゴシック" charset="0"/>
                <a:cs typeface="Calibri" panose="020F0502020204030204" pitchFamily="34" charset="0"/>
              </a:rPr>
              <a:t>Eligibility Extensions:</a:t>
            </a:r>
          </a:p>
          <a:p>
            <a:pPr lvl="1"/>
            <a:endParaRPr lang="en-IE" sz="1600" b="1" dirty="0">
              <a:solidFill>
                <a:srgbClr val="002140"/>
              </a:solidFill>
              <a:cs typeface="Calibri" panose="020F0502020204030204" pitchFamily="34" charset="0"/>
            </a:endParaRPr>
          </a:p>
          <a:p>
            <a:pPr marL="285750" lvl="1" indent="-285750">
              <a:spcBef>
                <a:spcPts val="0"/>
              </a:spcBef>
              <a:spcAft>
                <a:spcPts val="0"/>
              </a:spcAft>
              <a:buClr>
                <a:srgbClr val="FB5105"/>
              </a:buClr>
              <a:buFont typeface="Arial" panose="020B0604020202020204" pitchFamily="34" charset="0"/>
              <a:buChar char="•"/>
              <a:defRPr/>
            </a:pPr>
            <a:r>
              <a:rPr lang="en-IE" sz="1600" dirty="0">
                <a:solidFill>
                  <a:srgbClr val="002140"/>
                </a:solidFill>
                <a:latin typeface="+mn-lt"/>
                <a:ea typeface="ＭＳ Ｐゴシック" charset="0"/>
              </a:rPr>
              <a:t>Parental leave – now included alongside maternity and paternity as a separate category of leave to acknowledge the diversity of applicants’ personal circumstances</a:t>
            </a:r>
          </a:p>
          <a:p>
            <a:pPr marL="285750" lvl="1" indent="-285750">
              <a:spcBef>
                <a:spcPts val="0"/>
              </a:spcBef>
              <a:spcAft>
                <a:spcPts val="0"/>
              </a:spcAft>
              <a:buClr>
                <a:srgbClr val="FB5105"/>
              </a:buClr>
              <a:buFont typeface="Arial" panose="020B0604020202020204" pitchFamily="34" charset="0"/>
              <a:buChar char="•"/>
              <a:defRPr/>
            </a:pPr>
            <a:endParaRPr lang="en-IE" sz="1600" dirty="0">
              <a:solidFill>
                <a:srgbClr val="002140"/>
              </a:solidFill>
              <a:latin typeface="+mn-lt"/>
              <a:ea typeface="ＭＳ Ｐゴシック" charset="0"/>
            </a:endParaRPr>
          </a:p>
          <a:p>
            <a:pPr marL="285750" lvl="1" indent="-285750">
              <a:spcBef>
                <a:spcPts val="0"/>
              </a:spcBef>
              <a:spcAft>
                <a:spcPts val="0"/>
              </a:spcAft>
              <a:buClr>
                <a:srgbClr val="FB5105"/>
              </a:buClr>
              <a:buFont typeface="Arial" panose="020B0604020202020204" pitchFamily="34" charset="0"/>
              <a:buChar char="•"/>
              <a:defRPr/>
            </a:pPr>
            <a:r>
              <a:rPr lang="en-GB" altLang="fr-FR" sz="1600" dirty="0">
                <a:solidFill>
                  <a:srgbClr val="002140"/>
                </a:solidFill>
                <a:latin typeface="+mn-lt"/>
                <a:ea typeface="ＭＳ Ｐゴシック" charset="0"/>
              </a:rPr>
              <a:t>Gender-based or any other form of violence – applicants who have been victims of violence are now eligible for an extension on these grounds</a:t>
            </a:r>
          </a:p>
        </p:txBody>
      </p:sp>
      <p:sp>
        <p:nvSpPr>
          <p:cNvPr id="4" name="Title 1"/>
          <p:cNvSpPr txBox="1">
            <a:spLocks/>
          </p:cNvSpPr>
          <p:nvPr/>
        </p:nvSpPr>
        <p:spPr bwMode="gray">
          <a:xfrm>
            <a:off x="395536" y="195486"/>
            <a:ext cx="7458075" cy="67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GB" b="0" dirty="0">
                <a:solidFill>
                  <a:srgbClr val="FF6600"/>
                </a:solidFill>
              </a:rPr>
              <a:t>Novelties I – Eligibility Extensions</a:t>
            </a:r>
          </a:p>
        </p:txBody>
      </p:sp>
    </p:spTree>
    <p:extLst>
      <p:ext uri="{BB962C8B-B14F-4D97-AF65-F5344CB8AC3E}">
        <p14:creationId xmlns:p14="http://schemas.microsoft.com/office/powerpoint/2010/main" val="2779430128"/>
      </p:ext>
    </p:extLst>
  </p:cSld>
  <p:clrMapOvr>
    <a:masterClrMapping/>
  </p:clrMapOvr>
</p:sld>
</file>

<file path=ppt/theme/theme1.xml><?xml version="1.0" encoding="utf-8"?>
<a:theme xmlns:a="http://schemas.openxmlformats.org/drawingml/2006/main" name="erc-standard-presentation">
  <a:themeElements>
    <a:clrScheme name="ERCEA">
      <a:dk1>
        <a:srgbClr val="FE6600"/>
      </a:dk1>
      <a:lt1>
        <a:srgbClr val="FAF5F5"/>
      </a:lt1>
      <a:dk2>
        <a:srgbClr val="7F7F7E"/>
      </a:dk2>
      <a:lt2>
        <a:srgbClr val="E6E1DC"/>
      </a:lt2>
      <a:accent1>
        <a:srgbClr val="368ECA"/>
      </a:accent1>
      <a:accent2>
        <a:srgbClr val="AA225C"/>
      </a:accent2>
      <a:accent3>
        <a:srgbClr val="FCF9F9"/>
      </a:accent3>
      <a:accent4>
        <a:srgbClr val="3F3632"/>
      </a:accent4>
      <a:accent5>
        <a:srgbClr val="AEC6E1"/>
      </a:accent5>
      <a:accent6>
        <a:srgbClr val="9A1E53"/>
      </a:accent6>
      <a:hlink>
        <a:srgbClr val="00CC99"/>
      </a:hlink>
      <a:folHlink>
        <a:srgbClr val="FD5C03"/>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EB99"/>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EB99"/>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4B413C"/>
        </a:dk1>
        <a:lt1>
          <a:srgbClr val="FAF5F5"/>
        </a:lt1>
        <a:dk2>
          <a:srgbClr val="000000"/>
        </a:dk2>
        <a:lt2>
          <a:srgbClr val="E6E1DC"/>
        </a:lt2>
        <a:accent1>
          <a:srgbClr val="FF4100"/>
        </a:accent1>
        <a:accent2>
          <a:srgbClr val="FFD714"/>
        </a:accent2>
        <a:accent3>
          <a:srgbClr val="FCF9F9"/>
        </a:accent3>
        <a:accent4>
          <a:srgbClr val="3F3632"/>
        </a:accent4>
        <a:accent5>
          <a:srgbClr val="FFB0AA"/>
        </a:accent5>
        <a:accent6>
          <a:srgbClr val="E7C311"/>
        </a:accent6>
        <a:hlink>
          <a:srgbClr val="73003C"/>
        </a:hlink>
        <a:folHlink>
          <a:srgbClr val="141473"/>
        </a:folHlink>
      </a:clrScheme>
      <a:clrMap bg1="lt1" tx1="dk1" bg2="lt2" tx2="dk2" accent1="accent1" accent2="accent2" accent3="accent3" accent4="accent4" accent5="accent5" accent6="accent6" hlink="hlink" folHlink="folHlink"/>
    </a:extraClrScheme>
    <a:extraClrScheme>
      <a:clrScheme name="Default Design 2">
        <a:dk1>
          <a:srgbClr val="4B413C"/>
        </a:dk1>
        <a:lt1>
          <a:srgbClr val="FAF5F5"/>
        </a:lt1>
        <a:dk2>
          <a:srgbClr val="000000"/>
        </a:dk2>
        <a:lt2>
          <a:srgbClr val="E6E1DC"/>
        </a:lt2>
        <a:accent1>
          <a:srgbClr val="368ECA"/>
        </a:accent1>
        <a:accent2>
          <a:srgbClr val="FFE24F"/>
        </a:accent2>
        <a:accent3>
          <a:srgbClr val="FCF9F9"/>
        </a:accent3>
        <a:accent4>
          <a:srgbClr val="3F3632"/>
        </a:accent4>
        <a:accent5>
          <a:srgbClr val="AEC6E1"/>
        </a:accent5>
        <a:accent6>
          <a:srgbClr val="E7CD47"/>
        </a:accent6>
        <a:hlink>
          <a:srgbClr val="73003C"/>
        </a:hlink>
        <a:folHlink>
          <a:srgbClr val="141473"/>
        </a:folHlink>
      </a:clrScheme>
      <a:clrMap bg1="lt1" tx1="dk1" bg2="lt2" tx2="dk2" accent1="accent1" accent2="accent2" accent3="accent3" accent4="accent4" accent5="accent5" accent6="accent6" hlink="hlink" folHlink="folHlink"/>
    </a:extraClrScheme>
    <a:extraClrScheme>
      <a:clrScheme name="Default Design 3">
        <a:dk1>
          <a:srgbClr val="4B413C"/>
        </a:dk1>
        <a:lt1>
          <a:srgbClr val="FAF5F5"/>
        </a:lt1>
        <a:dk2>
          <a:srgbClr val="000000"/>
        </a:dk2>
        <a:lt2>
          <a:srgbClr val="E6E1DC"/>
        </a:lt2>
        <a:accent1>
          <a:srgbClr val="368ECA"/>
        </a:accent1>
        <a:accent2>
          <a:srgbClr val="AA225C"/>
        </a:accent2>
        <a:accent3>
          <a:srgbClr val="FCF9F9"/>
        </a:accent3>
        <a:accent4>
          <a:srgbClr val="3F3632"/>
        </a:accent4>
        <a:accent5>
          <a:srgbClr val="AEC6E1"/>
        </a:accent5>
        <a:accent6>
          <a:srgbClr val="9A1E53"/>
        </a:accent6>
        <a:hlink>
          <a:srgbClr val="00CC99"/>
        </a:hlink>
        <a:folHlink>
          <a:srgbClr val="FD5C0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tandard_slides_A1_NEW_selection (003).pptx [Read-Only]" id="{5F4F9CD3-C138-4149-9194-728F70CAD828}" vid="{45F40A68-F43A-4169-A2F2-18EBCB122C32}"/>
    </a:ext>
  </a:extLst>
</a:theme>
</file>

<file path=ppt/theme/theme2.xml><?xml version="1.0" encoding="utf-8"?>
<a:theme xmlns:a="http://schemas.openxmlformats.org/drawingml/2006/main" name="1_erc-standard-presentation">
  <a:themeElements>
    <a:clrScheme name="ERCEA">
      <a:dk1>
        <a:srgbClr val="FE6600"/>
      </a:dk1>
      <a:lt1>
        <a:srgbClr val="FAF5F5"/>
      </a:lt1>
      <a:dk2>
        <a:srgbClr val="7F7F7E"/>
      </a:dk2>
      <a:lt2>
        <a:srgbClr val="E6E1DC"/>
      </a:lt2>
      <a:accent1>
        <a:srgbClr val="368ECA"/>
      </a:accent1>
      <a:accent2>
        <a:srgbClr val="AA225C"/>
      </a:accent2>
      <a:accent3>
        <a:srgbClr val="FCF9F9"/>
      </a:accent3>
      <a:accent4>
        <a:srgbClr val="3F3632"/>
      </a:accent4>
      <a:accent5>
        <a:srgbClr val="AEC6E1"/>
      </a:accent5>
      <a:accent6>
        <a:srgbClr val="9A1E53"/>
      </a:accent6>
      <a:hlink>
        <a:srgbClr val="00CC99"/>
      </a:hlink>
      <a:folHlink>
        <a:srgbClr val="FD5C03"/>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EB99"/>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EB99"/>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4B413C"/>
        </a:dk1>
        <a:lt1>
          <a:srgbClr val="FAF5F5"/>
        </a:lt1>
        <a:dk2>
          <a:srgbClr val="000000"/>
        </a:dk2>
        <a:lt2>
          <a:srgbClr val="E6E1DC"/>
        </a:lt2>
        <a:accent1>
          <a:srgbClr val="FF4100"/>
        </a:accent1>
        <a:accent2>
          <a:srgbClr val="FFD714"/>
        </a:accent2>
        <a:accent3>
          <a:srgbClr val="FCF9F9"/>
        </a:accent3>
        <a:accent4>
          <a:srgbClr val="3F3632"/>
        </a:accent4>
        <a:accent5>
          <a:srgbClr val="FFB0AA"/>
        </a:accent5>
        <a:accent6>
          <a:srgbClr val="E7C311"/>
        </a:accent6>
        <a:hlink>
          <a:srgbClr val="73003C"/>
        </a:hlink>
        <a:folHlink>
          <a:srgbClr val="141473"/>
        </a:folHlink>
      </a:clrScheme>
      <a:clrMap bg1="lt1" tx1="dk1" bg2="lt2" tx2="dk2" accent1="accent1" accent2="accent2" accent3="accent3" accent4="accent4" accent5="accent5" accent6="accent6" hlink="hlink" folHlink="folHlink"/>
    </a:extraClrScheme>
    <a:extraClrScheme>
      <a:clrScheme name="Default Design 2">
        <a:dk1>
          <a:srgbClr val="4B413C"/>
        </a:dk1>
        <a:lt1>
          <a:srgbClr val="FAF5F5"/>
        </a:lt1>
        <a:dk2>
          <a:srgbClr val="000000"/>
        </a:dk2>
        <a:lt2>
          <a:srgbClr val="E6E1DC"/>
        </a:lt2>
        <a:accent1>
          <a:srgbClr val="368ECA"/>
        </a:accent1>
        <a:accent2>
          <a:srgbClr val="FFE24F"/>
        </a:accent2>
        <a:accent3>
          <a:srgbClr val="FCF9F9"/>
        </a:accent3>
        <a:accent4>
          <a:srgbClr val="3F3632"/>
        </a:accent4>
        <a:accent5>
          <a:srgbClr val="AEC6E1"/>
        </a:accent5>
        <a:accent6>
          <a:srgbClr val="E7CD47"/>
        </a:accent6>
        <a:hlink>
          <a:srgbClr val="73003C"/>
        </a:hlink>
        <a:folHlink>
          <a:srgbClr val="141473"/>
        </a:folHlink>
      </a:clrScheme>
      <a:clrMap bg1="lt1" tx1="dk1" bg2="lt2" tx2="dk2" accent1="accent1" accent2="accent2" accent3="accent3" accent4="accent4" accent5="accent5" accent6="accent6" hlink="hlink" folHlink="folHlink"/>
    </a:extraClrScheme>
    <a:extraClrScheme>
      <a:clrScheme name="Default Design 3">
        <a:dk1>
          <a:srgbClr val="4B413C"/>
        </a:dk1>
        <a:lt1>
          <a:srgbClr val="FAF5F5"/>
        </a:lt1>
        <a:dk2>
          <a:srgbClr val="000000"/>
        </a:dk2>
        <a:lt2>
          <a:srgbClr val="E6E1DC"/>
        </a:lt2>
        <a:accent1>
          <a:srgbClr val="368ECA"/>
        </a:accent1>
        <a:accent2>
          <a:srgbClr val="AA225C"/>
        </a:accent2>
        <a:accent3>
          <a:srgbClr val="FCF9F9"/>
        </a:accent3>
        <a:accent4>
          <a:srgbClr val="3F3632"/>
        </a:accent4>
        <a:accent5>
          <a:srgbClr val="AEC6E1"/>
        </a:accent5>
        <a:accent6>
          <a:srgbClr val="9A1E53"/>
        </a:accent6>
        <a:hlink>
          <a:srgbClr val="00CC99"/>
        </a:hlink>
        <a:folHlink>
          <a:srgbClr val="FD5C0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030622.potx" id="{259D30C2-928E-45C4-A54B-4A887DC109AF}" vid="{3C692432-41B9-46FD-A777-5EA3D744F044}"/>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FA6E71545A04547A273EC5369A4B1FC" ma:contentTypeVersion="10" ma:contentTypeDescription="Crée un document." ma:contentTypeScope="" ma:versionID="be65848d4a08caa8b35887c34cc272b0">
  <xsd:schema xmlns:xsd="http://www.w3.org/2001/XMLSchema" xmlns:xs="http://www.w3.org/2001/XMLSchema" xmlns:p="http://schemas.microsoft.com/office/2006/metadata/properties" xmlns:ns2="d1353353-eb74-40a8-bf37-e687f8d96dd2" targetNamespace="http://schemas.microsoft.com/office/2006/metadata/properties" ma:root="true" ma:fieldsID="d8dbf3b9f491f421a44190c438c346d9" ns2:_="">
    <xsd:import namespace="d1353353-eb74-40a8-bf37-e687f8d96dd2"/>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353353-eb74-40a8-bf37-e687f8d96d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91C750F-8FA7-41BC-9820-F885E6650679}">
  <ds:schemaRefs>
    <ds:schemaRef ds:uri="http://schemas.microsoft.com/sharepoint/v3/contenttype/forms"/>
  </ds:schemaRefs>
</ds:datastoreItem>
</file>

<file path=customXml/itemProps2.xml><?xml version="1.0" encoding="utf-8"?>
<ds:datastoreItem xmlns:ds="http://schemas.openxmlformats.org/officeDocument/2006/customXml" ds:itemID="{85AE5BB0-6F7C-4B5C-8D0C-F929FC3A23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353353-eb74-40a8-bf37-e687f8d96d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2D40ED9-5925-4167-B408-0E297DCD1317}">
  <ds:schemaRefs>
    <ds:schemaRef ds:uri="http://schemas.microsoft.com/office/2006/metadata/properties"/>
    <ds:schemaRef ds:uri="http://www.w3.org/XML/1998/namespace"/>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 ds:uri="d1353353-eb74-40a8-bf37-e687f8d96dd2"/>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standard_slides_A1_NEW_selection (003)</Template>
  <TotalTime>8833</TotalTime>
  <Words>2186</Words>
  <Application>Microsoft Macintosh PowerPoint</Application>
  <PresentationFormat>On-screen Show (16:9)</PresentationFormat>
  <Paragraphs>320</Paragraphs>
  <Slides>23</Slides>
  <Notes>17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ＭＳ Ｐゴシック</vt:lpstr>
      <vt:lpstr>Aptos</vt:lpstr>
      <vt:lpstr>Arial</vt:lpstr>
      <vt:lpstr>Calibri</vt:lpstr>
      <vt:lpstr>Open Sans</vt:lpstr>
      <vt:lpstr>Wingdings</vt:lpstr>
      <vt:lpstr>erc-standard-presentation</vt:lpstr>
      <vt:lpstr>1_erc-standard-presentation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Novelties III – New Proposal Structure</vt:lpstr>
      <vt:lpstr>Novelties IV – Proposal Evaluation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Fabio.VELARDO@ec.europa.eu</Manager>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Codau2025 Giovanni Sartor  -  Read-Only</dc:title>
  <dc:subject>ERC presentation</dc:subject>
  <dc:creator>KARANASOS Ioannis (ERCEA)</dc:creator>
  <cp:lastModifiedBy>Sartor, Giovanni</cp:lastModifiedBy>
  <cp:revision>320</cp:revision>
  <cp:lastPrinted>2025-07-01T11:58:09Z</cp:lastPrinted>
  <dcterms:created xsi:type="dcterms:W3CDTF">2022-05-03T15:14:16Z</dcterms:created>
  <dcterms:modified xsi:type="dcterms:W3CDTF">2025-07-03T07:00:47Z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0x0101005FA6E71545A04547A273EC5369A4B1FC</vt:lpwstr>
  </property>
  <property fmtid="{D5CDD505-2E9C-101B-9397-08002B2CF9AE}" pid="3" name="MSIP_Label_6bd9ddd1-4d20-43f6-abfa-fc3c07406f94_Enabled">
    <vt:lpwstr>true</vt:lpwstr>
  </property>
  <property fmtid="{D5CDD505-2E9C-101B-9397-08002B2CF9AE}" pid="4" name="MSIP_Label_6bd9ddd1-4d20-43f6-abfa-fc3c07406f94_SetDate">
    <vt:lpwstr>2022-12-16T07:40:34Z</vt:lpwstr>
  </property>
  <property fmtid="{D5CDD505-2E9C-101B-9397-08002B2CF9AE}" pid="5" name="MSIP_Label_6bd9ddd1-4d20-43f6-abfa-fc3c07406f94_Method">
    <vt:lpwstr>Standard</vt:lpwstr>
  </property>
  <property fmtid="{D5CDD505-2E9C-101B-9397-08002B2CF9AE}" pid="6" name="MSIP_Label_6bd9ddd1-4d20-43f6-abfa-fc3c07406f94_Name">
    <vt:lpwstr>Commission Use</vt:lpwstr>
  </property>
  <property fmtid="{D5CDD505-2E9C-101B-9397-08002B2CF9AE}" pid="7" name="MSIP_Label_6bd9ddd1-4d20-43f6-abfa-fc3c07406f94_SiteId">
    <vt:lpwstr>b24c8b06-522c-46fe-9080-70926f8dddb1</vt:lpwstr>
  </property>
  <property fmtid="{D5CDD505-2E9C-101B-9397-08002B2CF9AE}" pid="8" name="MSIP_Label_6bd9ddd1-4d20-43f6-abfa-fc3c07406f94_ActionId">
    <vt:lpwstr>9228f0d9-6df2-4795-b360-e148b85ea60a</vt:lpwstr>
  </property>
  <property fmtid="{D5CDD505-2E9C-101B-9397-08002B2CF9AE}" pid="9" name="MSIP_Label_6bd9ddd1-4d20-43f6-abfa-fc3c07406f94_ContentBits">
    <vt:lpwstr>0</vt:lpwstr>
  </property>
</Properties>
</file>